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3" r:id="rId14"/>
    <p:sldId id="260" r:id="rId15"/>
    <p:sldId id="272" r:id="rId16"/>
    <p:sldId id="268" r:id="rId17"/>
    <p:sldId id="2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D19"/>
    <a:srgbClr val="171717"/>
    <a:srgbClr val="F6E4CD"/>
    <a:srgbClr val="F7DAC9"/>
    <a:srgbClr val="F9CCAD"/>
    <a:srgbClr val="98740D"/>
    <a:srgbClr val="C18229"/>
    <a:srgbClr val="718085"/>
    <a:srgbClr val="658295"/>
    <a:srgbClr val="011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6"/>
    <p:restoredTop sz="94406"/>
  </p:normalViewPr>
  <p:slideViewPr>
    <p:cSldViewPr snapToGrid="0">
      <p:cViewPr varScale="1">
        <p:scale>
          <a:sx n="117" d="100"/>
          <a:sy n="117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en Wallis" userId="9709871d-da04-4164-b696-a9a60f037dec" providerId="ADAL" clId="{C1D61922-79D3-994E-8321-6173EE591F24}"/>
    <pc:docChg chg="modSld">
      <pc:chgData name="Austen Wallis" userId="9709871d-da04-4164-b696-a9a60f037dec" providerId="ADAL" clId="{C1D61922-79D3-994E-8321-6173EE591F24}" dt="2024-06-11T10:19:09.015" v="5" actId="20577"/>
      <pc:docMkLst>
        <pc:docMk/>
      </pc:docMkLst>
      <pc:sldChg chg="modSp mod">
        <pc:chgData name="Austen Wallis" userId="9709871d-da04-4164-b696-a9a60f037dec" providerId="ADAL" clId="{C1D61922-79D3-994E-8321-6173EE591F24}" dt="2024-06-11T10:19:09.015" v="5" actId="20577"/>
        <pc:sldMkLst>
          <pc:docMk/>
          <pc:sldMk cId="1395383071" sldId="257"/>
        </pc:sldMkLst>
        <pc:spChg chg="mod">
          <ac:chgData name="Austen Wallis" userId="9709871d-da04-4164-b696-a9a60f037dec" providerId="ADAL" clId="{C1D61922-79D3-994E-8321-6173EE591F24}" dt="2024-06-11T10:19:09.015" v="5" actId="20577"/>
          <ac:spMkLst>
            <pc:docMk/>
            <pc:sldMk cId="1395383071" sldId="257"/>
            <ac:spMk id="121" creationId="{05A37E5A-5DA4-9800-76CD-B3D642CE4E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D18F7-2730-C74F-8CB8-215173CC28FC}" type="datetimeFigureOut">
              <a:rPr lang="en-GB" smtClean="0"/>
              <a:t>15/06/2024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2718-18BC-2A42-87C6-408BA6113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5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7:15 instead of 7:30 improves my wellbeing reducing my salary drop by 2% at minimum but at most by an average 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62718-18BC-2A42-87C6-408BA61139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0DA2-9314-1E27-0566-76E04C5A9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5B3D2-A9DD-1C45-5375-0DDE7DDE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DBEE-EA10-58EB-3441-16A402F1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AA9EA-D5F5-0DD0-0D97-D5B37C29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1A83D-2F25-B9D3-FC4B-D6E5AEDF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3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0B3-6D58-3D1A-3BF1-1C39329C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1882-6024-6C06-54E8-AC6BB64F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FC33-8FC6-6A6B-3C8F-7C8DA0D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1742-5DDB-46E0-E997-A8265421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6DD52-9D90-A82F-9848-55454D63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9F683-EBD2-6D87-54F9-947CA55A8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4F0C5-5B95-1C93-AB18-897A00B29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037E-D8A6-3B77-3EA3-57732F31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A0D5-AA2F-BED3-1780-C841363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284E-9276-80A1-BBD9-3638A04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0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45AA-A3C4-C21D-B83B-BA2E2F95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39F7-3926-FAF2-C89F-4051DCE1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A03C-5380-AB24-A6E8-7C5BC90D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71642-0931-FF2D-EBFD-E96DA01A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751-97D2-F945-A04D-E1DCBD6B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4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423F-E284-B006-F3C2-21C3E5E0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3DFB7-DBBC-E474-80EA-4F0DB70E8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763C-2EA2-D427-33E6-8AC38B16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A0B7D-68D7-693D-F367-AB2F2F8E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44C7-D76E-FC29-3633-3D699DEB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313C-EAD9-ED0D-FCA4-0A64D137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5967-5A3F-116B-4AF0-922805CA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F40A-ADA0-8949-998E-A18BBF4F5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7F8CD-F20A-0633-BA43-98907A9E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C42B8-E9C9-84B5-4000-727CA703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E67B-BDBD-E337-C1BC-6EBF7D61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3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D95C-FD0F-1BFB-9A14-3C7EF4EB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AE543-3A26-0939-B6B7-4EA0D603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C45B6-21FA-C5A3-28DC-E7182ABA6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CE80B-F95F-8F92-7C66-3CB37B018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C0BB8-FEF1-9394-36C5-423709F66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5785F-BACB-82C9-649D-7E5FDB80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B7C92-E946-D698-CD5D-8EC25078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24E-2C18-95D5-4F42-7BC10CFC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7B89-6E40-1404-A6DD-C3790D74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126FF-041F-6F69-0455-D44C29EB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FD020-1C8D-FC03-A6B6-24640CF3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7796F-5AB7-BDE8-3CD0-5B1C7CF8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55BC2-5714-BE80-84D1-7484AB70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0F169-5397-6164-A12F-B898D35D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9D63A-5460-8EC0-7ACE-73954B2D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6453-00FC-1E99-ADBA-69DC9A7E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2A8-2C16-0691-0AB7-644DC093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ADCD9-44C6-1515-E61D-624559972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5D465-D4BD-F77F-CF9C-33C93937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BE5F9-94AD-D223-E78C-759A3124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A29A8-D146-C692-20B0-995CF7E2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2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7EEC-1729-08D9-CC65-D988D00B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29C9B-4402-6E28-063E-2BC39C209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8EDB9-90FB-50EC-BD9C-FE1E692B9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A2B52-0FBF-4F61-8E61-36329E3A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A871F-C888-74FE-BE5E-F9EAB133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BEB-29CD-975E-9DA9-EE0D34A8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5F4911-30B6-A369-069B-D66C048B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B996-B80E-5246-0B96-78EC5F414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6EA74-33B1-29CB-3C17-09685BA9B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F29E1-8406-2442-5C31-32BA37605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0784-91E0-AA2C-3A90-71CFA3B8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loud Callout 113">
            <a:extLst>
              <a:ext uri="{FF2B5EF4-FFF2-40B4-BE49-F238E27FC236}">
                <a16:creationId xmlns:a16="http://schemas.microsoft.com/office/drawing/2014/main" id="{97E82ABE-9180-C158-C8F0-1A864290AC9B}"/>
              </a:ext>
            </a:extLst>
          </p:cNvPr>
          <p:cNvSpPr/>
          <p:nvPr/>
        </p:nvSpPr>
        <p:spPr>
          <a:xfrm rot="20571307">
            <a:off x="9011167" y="2818279"/>
            <a:ext cx="549963" cy="355600"/>
          </a:xfrm>
          <a:prstGeom prst="cloudCallou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loud Callout 111">
            <a:extLst>
              <a:ext uri="{FF2B5EF4-FFF2-40B4-BE49-F238E27FC236}">
                <a16:creationId xmlns:a16="http://schemas.microsoft.com/office/drawing/2014/main" id="{396DD6C1-41BE-4DC2-8838-7EB01C4CB872}"/>
              </a:ext>
            </a:extLst>
          </p:cNvPr>
          <p:cNvSpPr/>
          <p:nvPr/>
        </p:nvSpPr>
        <p:spPr>
          <a:xfrm rot="20571307">
            <a:off x="8804533" y="2831271"/>
            <a:ext cx="549963" cy="355600"/>
          </a:xfrm>
          <a:prstGeom prst="cloudCallou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E534E5CD-36B8-B8AD-FAD0-593D7CB2D988}"/>
              </a:ext>
            </a:extLst>
          </p:cNvPr>
          <p:cNvSpPr/>
          <p:nvPr/>
        </p:nvSpPr>
        <p:spPr>
          <a:xfrm>
            <a:off x="8928100" y="3212578"/>
            <a:ext cx="152400" cy="1044687"/>
          </a:xfrm>
          <a:prstGeom prst="can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809DEE8D-5362-62FB-4F58-B899294BD161}"/>
              </a:ext>
            </a:extLst>
          </p:cNvPr>
          <p:cNvSpPr/>
          <p:nvPr/>
        </p:nvSpPr>
        <p:spPr>
          <a:xfrm>
            <a:off x="9166326" y="3210893"/>
            <a:ext cx="152400" cy="1044687"/>
          </a:xfrm>
          <a:prstGeom prst="can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A83387-36B7-E2E5-21CE-034C8BFD3B76}"/>
              </a:ext>
            </a:extLst>
          </p:cNvPr>
          <p:cNvSpPr/>
          <p:nvPr/>
        </p:nvSpPr>
        <p:spPr>
          <a:xfrm>
            <a:off x="-39756" y="2617305"/>
            <a:ext cx="636104" cy="2345634"/>
          </a:xfrm>
          <a:prstGeom prst="roundRect">
            <a:avLst/>
          </a:prstGeom>
          <a:gradFill>
            <a:gsLst>
              <a:gs pos="44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8FBA0-D510-08EA-0E6E-4043118CB58D}"/>
              </a:ext>
            </a:extLst>
          </p:cNvPr>
          <p:cNvSpPr/>
          <p:nvPr/>
        </p:nvSpPr>
        <p:spPr>
          <a:xfrm>
            <a:off x="66263" y="2908853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F3F55F-A4F9-C920-DF00-D6F2DDEB2689}"/>
              </a:ext>
            </a:extLst>
          </p:cNvPr>
          <p:cNvSpPr/>
          <p:nvPr/>
        </p:nvSpPr>
        <p:spPr>
          <a:xfrm>
            <a:off x="139152" y="3226904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2EBAA-6959-AD28-E932-A1F4BB51FFDC}"/>
              </a:ext>
            </a:extLst>
          </p:cNvPr>
          <p:cNvSpPr/>
          <p:nvPr/>
        </p:nvSpPr>
        <p:spPr>
          <a:xfrm>
            <a:off x="311426" y="404854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75AFD-5820-2B30-1F8E-860998C1CA3E}"/>
              </a:ext>
            </a:extLst>
          </p:cNvPr>
          <p:cNvSpPr/>
          <p:nvPr/>
        </p:nvSpPr>
        <p:spPr>
          <a:xfrm>
            <a:off x="437324" y="2922105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0BFD0D-DCE6-83D9-74FC-6EA2CF940897}"/>
              </a:ext>
            </a:extLst>
          </p:cNvPr>
          <p:cNvSpPr/>
          <p:nvPr/>
        </p:nvSpPr>
        <p:spPr>
          <a:xfrm>
            <a:off x="245165" y="3518454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B55BF6-E918-F051-9BD5-1DC7AAD8CA8D}"/>
              </a:ext>
            </a:extLst>
          </p:cNvPr>
          <p:cNvSpPr/>
          <p:nvPr/>
        </p:nvSpPr>
        <p:spPr>
          <a:xfrm>
            <a:off x="152402" y="4333462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8A77C-F259-87AE-1B8F-F088C748C65C}"/>
              </a:ext>
            </a:extLst>
          </p:cNvPr>
          <p:cNvSpPr/>
          <p:nvPr/>
        </p:nvSpPr>
        <p:spPr>
          <a:xfrm>
            <a:off x="451332" y="3823253"/>
            <a:ext cx="66261" cy="21203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D7F1C99-32EA-F61B-0DD8-576F05B656D6}"/>
              </a:ext>
            </a:extLst>
          </p:cNvPr>
          <p:cNvSpPr/>
          <p:nvPr/>
        </p:nvSpPr>
        <p:spPr>
          <a:xfrm>
            <a:off x="5108714" y="2597426"/>
            <a:ext cx="636104" cy="2345634"/>
          </a:xfrm>
          <a:prstGeom prst="roundRect">
            <a:avLst/>
          </a:prstGeom>
          <a:gradFill>
            <a:gsLst>
              <a:gs pos="54000">
                <a:srgbClr val="2F2E2E"/>
              </a:gs>
              <a:gs pos="81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65ECDF-B75A-DE42-6E6C-3B0BB72A04DA}"/>
              </a:ext>
            </a:extLst>
          </p:cNvPr>
          <p:cNvCxnSpPr/>
          <p:nvPr/>
        </p:nvCxnSpPr>
        <p:spPr>
          <a:xfrm>
            <a:off x="0" y="495962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4A5470-B290-E8A2-A11A-C558344EF4A1}"/>
              </a:ext>
            </a:extLst>
          </p:cNvPr>
          <p:cNvSpPr/>
          <p:nvPr/>
        </p:nvSpPr>
        <p:spPr>
          <a:xfrm>
            <a:off x="11555896" y="2613994"/>
            <a:ext cx="636104" cy="2345634"/>
          </a:xfrm>
          <a:prstGeom prst="roundRect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26EF-5B50-3159-B10E-9BB007F4CC1D}"/>
              </a:ext>
            </a:extLst>
          </p:cNvPr>
          <p:cNvSpPr/>
          <p:nvPr/>
        </p:nvSpPr>
        <p:spPr>
          <a:xfrm>
            <a:off x="11661915" y="2905542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5CEDE2-5684-54E7-F08F-91AB5CFB5FDF}"/>
              </a:ext>
            </a:extLst>
          </p:cNvPr>
          <p:cNvSpPr/>
          <p:nvPr/>
        </p:nvSpPr>
        <p:spPr>
          <a:xfrm>
            <a:off x="11734804" y="3223593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2029C-A749-7366-64BC-1828ACF0EBF4}"/>
              </a:ext>
            </a:extLst>
          </p:cNvPr>
          <p:cNvSpPr/>
          <p:nvPr/>
        </p:nvSpPr>
        <p:spPr>
          <a:xfrm>
            <a:off x="11907078" y="4045230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97922-9BC2-7AA2-DEAD-357706A9F891}"/>
              </a:ext>
            </a:extLst>
          </p:cNvPr>
          <p:cNvSpPr/>
          <p:nvPr/>
        </p:nvSpPr>
        <p:spPr>
          <a:xfrm>
            <a:off x="12032976" y="2918794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7FE784-1766-2355-3223-89E8A9320D4B}"/>
              </a:ext>
            </a:extLst>
          </p:cNvPr>
          <p:cNvSpPr/>
          <p:nvPr/>
        </p:nvSpPr>
        <p:spPr>
          <a:xfrm>
            <a:off x="11840817" y="3515143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D35A6-8FB6-0830-97C8-3461F4CF2FE8}"/>
              </a:ext>
            </a:extLst>
          </p:cNvPr>
          <p:cNvSpPr/>
          <p:nvPr/>
        </p:nvSpPr>
        <p:spPr>
          <a:xfrm>
            <a:off x="11748054" y="4330151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5A6A1F-12F7-F873-0B9E-7EE91E9CF8F3}"/>
              </a:ext>
            </a:extLst>
          </p:cNvPr>
          <p:cNvSpPr/>
          <p:nvPr/>
        </p:nvSpPr>
        <p:spPr>
          <a:xfrm>
            <a:off x="12046984" y="3819942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3286EA-6882-26C2-9AC1-D05692D13944}"/>
              </a:ext>
            </a:extLst>
          </p:cNvPr>
          <p:cNvSpPr/>
          <p:nvPr/>
        </p:nvSpPr>
        <p:spPr>
          <a:xfrm>
            <a:off x="5605671" y="2652094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64BEC1-43AA-7550-AA9C-F1D22AF6D1A1}"/>
              </a:ext>
            </a:extLst>
          </p:cNvPr>
          <p:cNvSpPr/>
          <p:nvPr/>
        </p:nvSpPr>
        <p:spPr>
          <a:xfrm>
            <a:off x="5360506" y="3038062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BE42C-4BC2-5E7F-7B0E-8C3955DB6A11}"/>
              </a:ext>
            </a:extLst>
          </p:cNvPr>
          <p:cNvSpPr/>
          <p:nvPr/>
        </p:nvSpPr>
        <p:spPr>
          <a:xfrm>
            <a:off x="5539410" y="337931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E6E3D3-B9C8-4B24-1B19-BB72D1E5F8E4}"/>
              </a:ext>
            </a:extLst>
          </p:cNvPr>
          <p:cNvSpPr/>
          <p:nvPr/>
        </p:nvSpPr>
        <p:spPr>
          <a:xfrm>
            <a:off x="5201104" y="3640855"/>
            <a:ext cx="66261" cy="21203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542649-D6E5-EDB4-A058-17445F0CD070}"/>
              </a:ext>
            </a:extLst>
          </p:cNvPr>
          <p:cNvSpPr/>
          <p:nvPr/>
        </p:nvSpPr>
        <p:spPr>
          <a:xfrm>
            <a:off x="5426766" y="3644353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6F3A72-6F7A-6D70-050F-C8FE8DBB1E93}"/>
              </a:ext>
            </a:extLst>
          </p:cNvPr>
          <p:cNvSpPr/>
          <p:nvPr/>
        </p:nvSpPr>
        <p:spPr>
          <a:xfrm>
            <a:off x="5506280" y="4257265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864FAD-8036-21D6-A520-3F6569A322CD}"/>
              </a:ext>
            </a:extLst>
          </p:cNvPr>
          <p:cNvSpPr/>
          <p:nvPr/>
        </p:nvSpPr>
        <p:spPr>
          <a:xfrm>
            <a:off x="5294245" y="470121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D8B9342-19DB-6E2E-0C9B-6850CADEAC4F}"/>
              </a:ext>
            </a:extLst>
          </p:cNvPr>
          <p:cNvSpPr/>
          <p:nvPr/>
        </p:nvSpPr>
        <p:spPr>
          <a:xfrm>
            <a:off x="1550506" y="4469300"/>
            <a:ext cx="841510" cy="506894"/>
          </a:xfrm>
          <a:prstGeom prst="roundRect">
            <a:avLst/>
          </a:prstGeom>
          <a:gradFill>
            <a:gsLst>
              <a:gs pos="0">
                <a:srgbClr val="2F2E2E"/>
              </a:gs>
              <a:gs pos="47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FC38C13-71A5-E461-80E8-93AC1AC35222}"/>
              </a:ext>
            </a:extLst>
          </p:cNvPr>
          <p:cNvSpPr/>
          <p:nvPr/>
        </p:nvSpPr>
        <p:spPr>
          <a:xfrm>
            <a:off x="6871253" y="4429542"/>
            <a:ext cx="841510" cy="506894"/>
          </a:xfrm>
          <a:prstGeom prst="roundRect">
            <a:avLst/>
          </a:prstGeom>
          <a:gradFill>
            <a:gsLst>
              <a:gs pos="0">
                <a:srgbClr val="2F2E2E"/>
              </a:gs>
              <a:gs pos="35000">
                <a:srgbClr val="464545"/>
              </a:gs>
              <a:gs pos="100000">
                <a:srgbClr val="976F4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7C621F3-142F-B834-B97E-6ACEE87F744B}"/>
              </a:ext>
            </a:extLst>
          </p:cNvPr>
          <p:cNvSpPr/>
          <p:nvPr/>
        </p:nvSpPr>
        <p:spPr>
          <a:xfrm>
            <a:off x="4260579" y="4436168"/>
            <a:ext cx="841510" cy="506894"/>
          </a:xfrm>
          <a:prstGeom prst="roundRect">
            <a:avLst/>
          </a:prstGeom>
          <a:gradFill>
            <a:gsLst>
              <a:gs pos="29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711C96D-5C90-6F08-589B-856F6A63FD56}"/>
              </a:ext>
            </a:extLst>
          </p:cNvPr>
          <p:cNvSpPr/>
          <p:nvPr/>
        </p:nvSpPr>
        <p:spPr>
          <a:xfrm>
            <a:off x="596348" y="4177751"/>
            <a:ext cx="954158" cy="798443"/>
          </a:xfrm>
          <a:prstGeom prst="roundRect">
            <a:avLst/>
          </a:prstGeom>
          <a:gradFill>
            <a:gsLst>
              <a:gs pos="0">
                <a:srgbClr val="2F2E2E"/>
              </a:gs>
              <a:gs pos="61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943807B-8329-79D4-4235-CF04CAB96ADC}"/>
              </a:ext>
            </a:extLst>
          </p:cNvPr>
          <p:cNvSpPr/>
          <p:nvPr/>
        </p:nvSpPr>
        <p:spPr>
          <a:xfrm>
            <a:off x="7700856" y="4165050"/>
            <a:ext cx="1857273" cy="798443"/>
          </a:xfrm>
          <a:prstGeom prst="roundRect">
            <a:avLst/>
          </a:prstGeom>
          <a:gradFill>
            <a:gsLst>
              <a:gs pos="0">
                <a:srgbClr val="2F2E2E"/>
              </a:gs>
              <a:gs pos="67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567077C-8EC6-8D06-7AF9-8BBB338D25CA}"/>
              </a:ext>
            </a:extLst>
          </p:cNvPr>
          <p:cNvSpPr/>
          <p:nvPr/>
        </p:nvSpPr>
        <p:spPr>
          <a:xfrm>
            <a:off x="9558129" y="4576971"/>
            <a:ext cx="1997767" cy="382657"/>
          </a:xfrm>
          <a:prstGeom prst="roundRect">
            <a:avLst/>
          </a:prstGeom>
          <a:gradFill>
            <a:gsLst>
              <a:gs pos="0">
                <a:srgbClr val="2F2E2E"/>
              </a:gs>
              <a:gs pos="32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6D2081D5-505C-0D41-C6CA-A650308BC5AB}"/>
              </a:ext>
            </a:extLst>
          </p:cNvPr>
          <p:cNvSpPr/>
          <p:nvPr/>
        </p:nvSpPr>
        <p:spPr>
          <a:xfrm>
            <a:off x="956120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09CBC23-12F5-2A1C-BFB1-066C1A98FF5E}"/>
              </a:ext>
            </a:extLst>
          </p:cNvPr>
          <p:cNvSpPr/>
          <p:nvPr/>
        </p:nvSpPr>
        <p:spPr>
          <a:xfrm>
            <a:off x="9782306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F486501D-6F71-00AD-1445-1F2D3A799D24}"/>
              </a:ext>
            </a:extLst>
          </p:cNvPr>
          <p:cNvSpPr/>
          <p:nvPr/>
        </p:nvSpPr>
        <p:spPr>
          <a:xfrm>
            <a:off x="10005148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6F59AC43-19E8-A7D8-D53F-FA35619D2E65}"/>
              </a:ext>
            </a:extLst>
          </p:cNvPr>
          <p:cNvSpPr/>
          <p:nvPr/>
        </p:nvSpPr>
        <p:spPr>
          <a:xfrm>
            <a:off x="10226254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45724647-C7C5-6BB3-B04A-0D0F662E35C7}"/>
              </a:ext>
            </a:extLst>
          </p:cNvPr>
          <p:cNvSpPr/>
          <p:nvPr/>
        </p:nvSpPr>
        <p:spPr>
          <a:xfrm>
            <a:off x="10453274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325D47AE-6575-5CF3-A180-94A7DD4A6B1E}"/>
              </a:ext>
            </a:extLst>
          </p:cNvPr>
          <p:cNvSpPr/>
          <p:nvPr/>
        </p:nvSpPr>
        <p:spPr>
          <a:xfrm>
            <a:off x="1067438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7BE82BDB-1DE7-D937-B74F-38B6685703D1}"/>
              </a:ext>
            </a:extLst>
          </p:cNvPr>
          <p:cNvSpPr/>
          <p:nvPr/>
        </p:nvSpPr>
        <p:spPr>
          <a:xfrm>
            <a:off x="10897222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63F12031-8955-6997-2005-77EB959AB24E}"/>
              </a:ext>
            </a:extLst>
          </p:cNvPr>
          <p:cNvSpPr/>
          <p:nvPr/>
        </p:nvSpPr>
        <p:spPr>
          <a:xfrm>
            <a:off x="11118328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4B92F10-53F1-0DF8-B754-530C8CFCBF66}"/>
              </a:ext>
            </a:extLst>
          </p:cNvPr>
          <p:cNvSpPr/>
          <p:nvPr/>
        </p:nvSpPr>
        <p:spPr>
          <a:xfrm>
            <a:off x="1132520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9A00CFF-5EBB-6733-6B47-39E16E3F1B5B}"/>
              </a:ext>
            </a:extLst>
          </p:cNvPr>
          <p:cNvSpPr/>
          <p:nvPr/>
        </p:nvSpPr>
        <p:spPr>
          <a:xfrm>
            <a:off x="3243473" y="4565375"/>
            <a:ext cx="456096" cy="382657"/>
          </a:xfrm>
          <a:prstGeom prst="roundRect">
            <a:avLst/>
          </a:prstGeom>
          <a:gradFill>
            <a:gsLst>
              <a:gs pos="25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DAA4FDBD-5C01-4E60-76CD-0DA2DD10F817}"/>
              </a:ext>
            </a:extLst>
          </p:cNvPr>
          <p:cNvSpPr/>
          <p:nvPr/>
        </p:nvSpPr>
        <p:spPr>
          <a:xfrm>
            <a:off x="3246543" y="4400804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EF0D8C5-7927-9D4A-F62D-FF2E5E88C2CB}"/>
              </a:ext>
            </a:extLst>
          </p:cNvPr>
          <p:cNvSpPr/>
          <p:nvPr/>
        </p:nvSpPr>
        <p:spPr>
          <a:xfrm>
            <a:off x="3467649" y="4400804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D484631-4C86-8B76-0B5A-5C9A88031043}"/>
              </a:ext>
            </a:extLst>
          </p:cNvPr>
          <p:cNvSpPr/>
          <p:nvPr/>
        </p:nvSpPr>
        <p:spPr>
          <a:xfrm>
            <a:off x="2388709" y="3237397"/>
            <a:ext cx="848131" cy="1740426"/>
          </a:xfrm>
          <a:prstGeom prst="roundRect">
            <a:avLst/>
          </a:prstGeom>
          <a:gradFill>
            <a:gsLst>
              <a:gs pos="23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7AE4031-21B6-76BA-AA56-86CF9608EEBD}"/>
              </a:ext>
            </a:extLst>
          </p:cNvPr>
          <p:cNvSpPr/>
          <p:nvPr/>
        </p:nvSpPr>
        <p:spPr>
          <a:xfrm>
            <a:off x="5755002" y="3212578"/>
            <a:ext cx="848131" cy="1740426"/>
          </a:xfrm>
          <a:prstGeom prst="roundRect">
            <a:avLst/>
          </a:prstGeom>
          <a:gradFill>
            <a:gsLst>
              <a:gs pos="26000">
                <a:srgbClr val="2F2E2E"/>
              </a:gs>
              <a:gs pos="79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40777-0428-272B-45BF-64120F9FAE33}"/>
              </a:ext>
            </a:extLst>
          </p:cNvPr>
          <p:cNvSpPr/>
          <p:nvPr/>
        </p:nvSpPr>
        <p:spPr>
          <a:xfrm>
            <a:off x="6597409" y="4552675"/>
            <a:ext cx="273844" cy="38265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BA0382C-67F4-A31A-3A74-BD2D4BF2A169}"/>
              </a:ext>
            </a:extLst>
          </p:cNvPr>
          <p:cNvSpPr/>
          <p:nvPr/>
        </p:nvSpPr>
        <p:spPr>
          <a:xfrm>
            <a:off x="6600479" y="4398648"/>
            <a:ext cx="270774" cy="16835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7E06F1-4D07-F964-0842-B5A7BA7818C8}"/>
              </a:ext>
            </a:extLst>
          </p:cNvPr>
          <p:cNvSpPr/>
          <p:nvPr/>
        </p:nvSpPr>
        <p:spPr>
          <a:xfrm>
            <a:off x="5832000" y="3368400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471BBD-84F0-AE06-0359-7C7238633F62}"/>
              </a:ext>
            </a:extLst>
          </p:cNvPr>
          <p:cNvSpPr/>
          <p:nvPr/>
        </p:nvSpPr>
        <p:spPr>
          <a:xfrm>
            <a:off x="6088473" y="336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3346CF-5CE2-3E80-378C-6F41C61EB06C}"/>
              </a:ext>
            </a:extLst>
          </p:cNvPr>
          <p:cNvSpPr/>
          <p:nvPr/>
        </p:nvSpPr>
        <p:spPr>
          <a:xfrm>
            <a:off x="6345430" y="3620400"/>
            <a:ext cx="209033" cy="90000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7C783C-E936-EFEA-CD77-5B49F06E42EC}"/>
              </a:ext>
            </a:extLst>
          </p:cNvPr>
          <p:cNvSpPr/>
          <p:nvPr/>
        </p:nvSpPr>
        <p:spPr>
          <a:xfrm>
            <a:off x="6345430" y="3761411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10E7628-03E2-96CB-ADDD-7DBBCD25B145}"/>
              </a:ext>
            </a:extLst>
          </p:cNvPr>
          <p:cNvSpPr/>
          <p:nvPr/>
        </p:nvSpPr>
        <p:spPr>
          <a:xfrm>
            <a:off x="6100815" y="406261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38EE9A-FDD4-0DD6-61B5-55C74D55B65D}"/>
              </a:ext>
            </a:extLst>
          </p:cNvPr>
          <p:cNvSpPr/>
          <p:nvPr/>
        </p:nvSpPr>
        <p:spPr>
          <a:xfrm>
            <a:off x="6340627" y="4229812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BE1E33-04A7-A025-08E1-1E38ACAAA68A}"/>
              </a:ext>
            </a:extLst>
          </p:cNvPr>
          <p:cNvSpPr/>
          <p:nvPr/>
        </p:nvSpPr>
        <p:spPr>
          <a:xfrm>
            <a:off x="6340860" y="4518992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FA938-1F0B-C4F2-718A-ED2805323AFE}"/>
              </a:ext>
            </a:extLst>
          </p:cNvPr>
          <p:cNvSpPr/>
          <p:nvPr/>
        </p:nvSpPr>
        <p:spPr>
          <a:xfrm>
            <a:off x="5842821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E9283E-171E-C5D6-004E-C4CC6E224326}"/>
              </a:ext>
            </a:extLst>
          </p:cNvPr>
          <p:cNvSpPr/>
          <p:nvPr/>
        </p:nvSpPr>
        <p:spPr>
          <a:xfrm>
            <a:off x="6089974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190C2E-AA04-6E7F-A1C3-9A7F13318B1C}"/>
              </a:ext>
            </a:extLst>
          </p:cNvPr>
          <p:cNvSpPr/>
          <p:nvPr/>
        </p:nvSpPr>
        <p:spPr>
          <a:xfrm>
            <a:off x="6339647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F1E0F7-E6DC-FEFD-5DFF-79B6D02FA462}"/>
              </a:ext>
            </a:extLst>
          </p:cNvPr>
          <p:cNvSpPr/>
          <p:nvPr/>
        </p:nvSpPr>
        <p:spPr>
          <a:xfrm>
            <a:off x="2126383" y="4570336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4873692-849C-6FD4-D047-2EBBDA589775}"/>
              </a:ext>
            </a:extLst>
          </p:cNvPr>
          <p:cNvSpPr/>
          <p:nvPr/>
        </p:nvSpPr>
        <p:spPr>
          <a:xfrm>
            <a:off x="1617871" y="4620045"/>
            <a:ext cx="209033" cy="90000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DDB85A-7E41-D6FB-AD9A-424882785452}"/>
              </a:ext>
            </a:extLst>
          </p:cNvPr>
          <p:cNvSpPr/>
          <p:nvPr/>
        </p:nvSpPr>
        <p:spPr>
          <a:xfrm>
            <a:off x="1886156" y="4746485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A6B38C-E66D-08F0-0B5F-D1265B422CDF}"/>
              </a:ext>
            </a:extLst>
          </p:cNvPr>
          <p:cNvSpPr/>
          <p:nvPr/>
        </p:nvSpPr>
        <p:spPr>
          <a:xfrm>
            <a:off x="6634493" y="4656003"/>
            <a:ext cx="90000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1D4A56-5723-1935-B121-D705BD20FAE7}"/>
              </a:ext>
            </a:extLst>
          </p:cNvPr>
          <p:cNvSpPr/>
          <p:nvPr/>
        </p:nvSpPr>
        <p:spPr>
          <a:xfrm>
            <a:off x="6748793" y="4783003"/>
            <a:ext cx="90000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839AEA7-4F4D-8913-531E-0CAB1704B997}"/>
              </a:ext>
            </a:extLst>
          </p:cNvPr>
          <p:cNvSpPr/>
          <p:nvPr/>
        </p:nvSpPr>
        <p:spPr>
          <a:xfrm>
            <a:off x="9827399" y="4664326"/>
            <a:ext cx="157485" cy="45719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4556E98-0C26-29AB-C8E9-AD1F936C91DF}"/>
              </a:ext>
            </a:extLst>
          </p:cNvPr>
          <p:cNvSpPr/>
          <p:nvPr/>
        </p:nvSpPr>
        <p:spPr>
          <a:xfrm>
            <a:off x="10274824" y="466863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65C1AC-2211-0380-55A6-1118A338BAEA}"/>
              </a:ext>
            </a:extLst>
          </p:cNvPr>
          <p:cNvSpPr/>
          <p:nvPr/>
        </p:nvSpPr>
        <p:spPr>
          <a:xfrm>
            <a:off x="10494542" y="4668782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5C42D3-C882-EF5B-BAEF-5A516AE0F267}"/>
              </a:ext>
            </a:extLst>
          </p:cNvPr>
          <p:cNvSpPr/>
          <p:nvPr/>
        </p:nvSpPr>
        <p:spPr>
          <a:xfrm>
            <a:off x="10940730" y="4668782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C41260F-3CCB-88B3-EF8E-A7CAE09FE5CB}"/>
              </a:ext>
            </a:extLst>
          </p:cNvPr>
          <p:cNvSpPr/>
          <p:nvPr/>
        </p:nvSpPr>
        <p:spPr>
          <a:xfrm>
            <a:off x="11168952" y="4668708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3F7EAE3-EA40-C4D1-D9D7-F6FE9FA7FB2D}"/>
              </a:ext>
            </a:extLst>
          </p:cNvPr>
          <p:cNvSpPr/>
          <p:nvPr/>
        </p:nvSpPr>
        <p:spPr>
          <a:xfrm>
            <a:off x="9598583" y="4752756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D059A3D-B004-4288-EEE1-CE2CC1F5EBED}"/>
              </a:ext>
            </a:extLst>
          </p:cNvPr>
          <p:cNvSpPr/>
          <p:nvPr/>
        </p:nvSpPr>
        <p:spPr>
          <a:xfrm>
            <a:off x="10046008" y="475706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7AA8B2-CF09-6F4E-3ED2-7E681AA96D22}"/>
              </a:ext>
            </a:extLst>
          </p:cNvPr>
          <p:cNvSpPr/>
          <p:nvPr/>
        </p:nvSpPr>
        <p:spPr>
          <a:xfrm>
            <a:off x="10274230" y="4756990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3464BAD-6ACD-52AA-C0F5-34DE6D8908DD}"/>
              </a:ext>
            </a:extLst>
          </p:cNvPr>
          <p:cNvSpPr/>
          <p:nvPr/>
        </p:nvSpPr>
        <p:spPr>
          <a:xfrm>
            <a:off x="11168358" y="475706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E5D3BFD-2246-9D56-6915-6B75B79C3335}"/>
              </a:ext>
            </a:extLst>
          </p:cNvPr>
          <p:cNvSpPr/>
          <p:nvPr/>
        </p:nvSpPr>
        <p:spPr>
          <a:xfrm>
            <a:off x="11373101" y="4755111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BF1960-6776-4A3D-9A12-AE5443E3B6FC}"/>
              </a:ext>
            </a:extLst>
          </p:cNvPr>
          <p:cNvSpPr/>
          <p:nvPr/>
        </p:nvSpPr>
        <p:spPr>
          <a:xfrm>
            <a:off x="9601547" y="4841112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099C4CA-E28E-6692-BEAC-D8052E091F36}"/>
              </a:ext>
            </a:extLst>
          </p:cNvPr>
          <p:cNvSpPr/>
          <p:nvPr/>
        </p:nvSpPr>
        <p:spPr>
          <a:xfrm>
            <a:off x="9829769" y="4841038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E1C410-712B-0BE9-4043-BDDED2B5A419}"/>
              </a:ext>
            </a:extLst>
          </p:cNvPr>
          <p:cNvSpPr/>
          <p:nvPr/>
        </p:nvSpPr>
        <p:spPr>
          <a:xfrm>
            <a:off x="10496912" y="484549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7E8BF6-387F-5411-B3A0-265955DE7466}"/>
              </a:ext>
            </a:extLst>
          </p:cNvPr>
          <p:cNvSpPr/>
          <p:nvPr/>
        </p:nvSpPr>
        <p:spPr>
          <a:xfrm>
            <a:off x="10725134" y="4845420"/>
            <a:ext cx="157485" cy="45719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48D2A25-503C-1743-0A60-D4F76F6369DE}"/>
              </a:ext>
            </a:extLst>
          </p:cNvPr>
          <p:cNvSpPr/>
          <p:nvPr/>
        </p:nvSpPr>
        <p:spPr>
          <a:xfrm>
            <a:off x="10943100" y="4845494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B28195-3334-D6F5-CB0C-2B5F59DD799A}"/>
              </a:ext>
            </a:extLst>
          </p:cNvPr>
          <p:cNvSpPr/>
          <p:nvPr/>
        </p:nvSpPr>
        <p:spPr>
          <a:xfrm>
            <a:off x="11171322" y="4845420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angle 110">
            <a:extLst>
              <a:ext uri="{FF2B5EF4-FFF2-40B4-BE49-F238E27FC236}">
                <a16:creationId xmlns:a16="http://schemas.microsoft.com/office/drawing/2014/main" id="{43204722-298F-4B8A-31C9-ECF7DF4B0137}"/>
              </a:ext>
            </a:extLst>
          </p:cNvPr>
          <p:cNvSpPr/>
          <p:nvPr/>
        </p:nvSpPr>
        <p:spPr>
          <a:xfrm>
            <a:off x="3699568" y="1727200"/>
            <a:ext cx="561011" cy="3210357"/>
          </a:xfrm>
          <a:prstGeom prst="triangle">
            <a:avLst/>
          </a:prstGeom>
          <a:gradFill>
            <a:gsLst>
              <a:gs pos="69000">
                <a:srgbClr val="2F2E2E"/>
              </a:gs>
              <a:gs pos="86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5A37E5A-5DA4-9800-76CD-B3D642CE4EC9}"/>
              </a:ext>
            </a:extLst>
          </p:cNvPr>
          <p:cNvSpPr/>
          <p:nvPr/>
        </p:nvSpPr>
        <p:spPr>
          <a:xfrm>
            <a:off x="220312" y="224322"/>
            <a:ext cx="1039259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CRUISING THROUGH TOWN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62E873-907A-3E56-DEE4-A4161F6FC614}"/>
              </a:ext>
            </a:extLst>
          </p:cNvPr>
          <p:cNvSpPr/>
          <p:nvPr/>
        </p:nvSpPr>
        <p:spPr>
          <a:xfrm>
            <a:off x="1447819" y="1061090"/>
            <a:ext cx="107276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Optimising Your Journey for a Satisfyingly Speedier Commute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B80CD60-C47A-1065-856D-57062FAA3EB1}"/>
              </a:ext>
            </a:extLst>
          </p:cNvPr>
          <p:cNvSpPr/>
          <p:nvPr/>
        </p:nvSpPr>
        <p:spPr>
          <a:xfrm>
            <a:off x="-2639971" y="5172620"/>
            <a:ext cx="18067800" cy="1733358"/>
          </a:xfrm>
          <a:prstGeom prst="rect">
            <a:avLst/>
          </a:prstGeom>
          <a:pattFill prst="weave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03535E5-2AB6-F106-198F-DC6E57006376}"/>
              </a:ext>
            </a:extLst>
          </p:cNvPr>
          <p:cNvSpPr/>
          <p:nvPr/>
        </p:nvSpPr>
        <p:spPr>
          <a:xfrm>
            <a:off x="2570070" y="4758192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bsolutely Jacked Greek God Of Human Physique - AI Generated Artwork -  NightCafe Creator">
            <a:extLst>
              <a:ext uri="{FF2B5EF4-FFF2-40B4-BE49-F238E27FC236}">
                <a16:creationId xmlns:a16="http://schemas.microsoft.com/office/drawing/2014/main" id="{0BFA5ABF-78F0-4960-701E-9C8B0EF14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59875" l="10000" r="90000">
                        <a14:foregroundMark x1="55500" y1="7313" x2="46875" y2="4750"/>
                        <a14:foregroundMark x1="44313" y1="43063" x2="27375" y2="50000"/>
                        <a14:foregroundMark x1="27375" y1="50000" x2="18125" y2="51750"/>
                        <a14:foregroundMark x1="18125" y1="51750" x2="15063" y2="59125"/>
                        <a14:foregroundMark x1="15063" y1="59125" x2="24875" y2="59375"/>
                        <a14:foregroundMark x1="24875" y1="59375" x2="56125" y2="54688"/>
                        <a14:foregroundMark x1="56125" y1="54688" x2="76750" y2="56375"/>
                        <a14:foregroundMark x1="76750" y1="56375" x2="86250" y2="56188"/>
                        <a14:foregroundMark x1="86250" y1="56188" x2="81313" y2="47938"/>
                        <a14:foregroundMark x1="81313" y1="47938" x2="63125" y2="44563"/>
                        <a14:foregroundMark x1="26250" y1="40313" x2="23563" y2="47563"/>
                        <a14:foregroundMark x1="23563" y1="47563" x2="22250" y2="49438"/>
                        <a14:foregroundMark x1="12937" y1="54937" x2="11813" y2="59875"/>
                        <a14:backgroundMark x1="21125" y1="37438" x2="16875" y2="43938"/>
                        <a14:backgroundMark x1="16875" y1="43938" x2="9500" y2="48063"/>
                        <a14:backgroundMark x1="9500" y1="48063" x2="8938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067"/>
          <a:stretch/>
        </p:blipFill>
        <p:spPr bwMode="auto">
          <a:xfrm>
            <a:off x="5522322" y="4153773"/>
            <a:ext cx="1165684" cy="7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ound Same-side Corner of Rectangle 162">
            <a:extLst>
              <a:ext uri="{FF2B5EF4-FFF2-40B4-BE49-F238E27FC236}">
                <a16:creationId xmlns:a16="http://schemas.microsoft.com/office/drawing/2014/main" id="{AFDCB32F-F593-5EEF-5C3C-49CE762ABAA7}"/>
              </a:ext>
            </a:extLst>
          </p:cNvPr>
          <p:cNvSpPr/>
          <p:nvPr/>
        </p:nvSpPr>
        <p:spPr>
          <a:xfrm>
            <a:off x="160671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 Same-side Corner of Rectangle 163">
            <a:extLst>
              <a:ext uri="{FF2B5EF4-FFF2-40B4-BE49-F238E27FC236}">
                <a16:creationId xmlns:a16="http://schemas.microsoft.com/office/drawing/2014/main" id="{CD662ED2-D09D-2228-4ABA-69DA9188A13A}"/>
              </a:ext>
            </a:extLst>
          </p:cNvPr>
          <p:cNvSpPr/>
          <p:nvPr/>
        </p:nvSpPr>
        <p:spPr>
          <a:xfrm>
            <a:off x="312024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 Same-side Corner of Rectangle 164">
            <a:extLst>
              <a:ext uri="{FF2B5EF4-FFF2-40B4-BE49-F238E27FC236}">
                <a16:creationId xmlns:a16="http://schemas.microsoft.com/office/drawing/2014/main" id="{C17FC13F-81A0-B5B9-0EF8-FE5C66496A9E}"/>
              </a:ext>
            </a:extLst>
          </p:cNvPr>
          <p:cNvSpPr/>
          <p:nvPr/>
        </p:nvSpPr>
        <p:spPr>
          <a:xfrm>
            <a:off x="6143235" y="4956488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 Same-side Corner of Rectangle 165">
            <a:extLst>
              <a:ext uri="{FF2B5EF4-FFF2-40B4-BE49-F238E27FC236}">
                <a16:creationId xmlns:a16="http://schemas.microsoft.com/office/drawing/2014/main" id="{DF3D19DA-C675-72AD-648B-4961520EC1BC}"/>
              </a:ext>
            </a:extLst>
          </p:cNvPr>
          <p:cNvSpPr/>
          <p:nvPr/>
        </p:nvSpPr>
        <p:spPr>
          <a:xfrm>
            <a:off x="4632173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ound Same-side Corner of Rectangle 166">
            <a:extLst>
              <a:ext uri="{FF2B5EF4-FFF2-40B4-BE49-F238E27FC236}">
                <a16:creationId xmlns:a16="http://schemas.microsoft.com/office/drawing/2014/main" id="{B40A7E84-898A-28F3-74FE-1228F9CA39D3}"/>
              </a:ext>
            </a:extLst>
          </p:cNvPr>
          <p:cNvSpPr/>
          <p:nvPr/>
        </p:nvSpPr>
        <p:spPr>
          <a:xfrm>
            <a:off x="7654297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 Same-side Corner of Rectangle 169">
            <a:extLst>
              <a:ext uri="{FF2B5EF4-FFF2-40B4-BE49-F238E27FC236}">
                <a16:creationId xmlns:a16="http://schemas.microsoft.com/office/drawing/2014/main" id="{4EE62A74-46C8-7CA3-54D4-E5F69F04A344}"/>
              </a:ext>
            </a:extLst>
          </p:cNvPr>
          <p:cNvSpPr/>
          <p:nvPr/>
        </p:nvSpPr>
        <p:spPr>
          <a:xfrm>
            <a:off x="10674380" y="4956488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ound Same-side Corner of Rectangle 170">
            <a:extLst>
              <a:ext uri="{FF2B5EF4-FFF2-40B4-BE49-F238E27FC236}">
                <a16:creationId xmlns:a16="http://schemas.microsoft.com/office/drawing/2014/main" id="{895FF7D3-DB3C-F645-FD52-8970937E9537}"/>
              </a:ext>
            </a:extLst>
          </p:cNvPr>
          <p:cNvSpPr/>
          <p:nvPr/>
        </p:nvSpPr>
        <p:spPr>
          <a:xfrm>
            <a:off x="9163318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 Same-side Corner of Rectangle 171">
            <a:extLst>
              <a:ext uri="{FF2B5EF4-FFF2-40B4-BE49-F238E27FC236}">
                <a16:creationId xmlns:a16="http://schemas.microsoft.com/office/drawing/2014/main" id="{7EBF9ACE-9A92-4EBA-3765-7EA4C16C399D}"/>
              </a:ext>
            </a:extLst>
          </p:cNvPr>
          <p:cNvSpPr/>
          <p:nvPr/>
        </p:nvSpPr>
        <p:spPr>
          <a:xfrm>
            <a:off x="12185442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 Same-side Corner of Rectangle 172">
            <a:extLst>
              <a:ext uri="{FF2B5EF4-FFF2-40B4-BE49-F238E27FC236}">
                <a16:creationId xmlns:a16="http://schemas.microsoft.com/office/drawing/2014/main" id="{DE2D9026-AE5F-AD0D-D9D2-38DBB0C83EB4}"/>
              </a:ext>
            </a:extLst>
          </p:cNvPr>
          <p:cNvSpPr/>
          <p:nvPr/>
        </p:nvSpPr>
        <p:spPr>
          <a:xfrm>
            <a:off x="-1426924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 Same-side Corner of Rectangle 160">
            <a:extLst>
              <a:ext uri="{FF2B5EF4-FFF2-40B4-BE49-F238E27FC236}">
                <a16:creationId xmlns:a16="http://schemas.microsoft.com/office/drawing/2014/main" id="{45622F31-5193-4252-4363-40AD2C2EBB5A}"/>
              </a:ext>
            </a:extLst>
          </p:cNvPr>
          <p:cNvSpPr/>
          <p:nvPr/>
        </p:nvSpPr>
        <p:spPr>
          <a:xfrm>
            <a:off x="9318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 Same-side Corner of Rectangle 173">
            <a:extLst>
              <a:ext uri="{FF2B5EF4-FFF2-40B4-BE49-F238E27FC236}">
                <a16:creationId xmlns:a16="http://schemas.microsoft.com/office/drawing/2014/main" id="{A0898473-0CA3-F697-2BCA-807B12C33F89}"/>
              </a:ext>
            </a:extLst>
          </p:cNvPr>
          <p:cNvSpPr/>
          <p:nvPr/>
        </p:nvSpPr>
        <p:spPr>
          <a:xfrm>
            <a:off x="13696504" y="4950732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E209378-037A-C7DB-D8A6-0E6A4781D33B}"/>
              </a:ext>
            </a:extLst>
          </p:cNvPr>
          <p:cNvSpPr/>
          <p:nvPr/>
        </p:nvSpPr>
        <p:spPr>
          <a:xfrm>
            <a:off x="3478462" y="5196485"/>
            <a:ext cx="5601052" cy="704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Freeform 1113">
            <a:extLst>
              <a:ext uri="{FF2B5EF4-FFF2-40B4-BE49-F238E27FC236}">
                <a16:creationId xmlns:a16="http://schemas.microsoft.com/office/drawing/2014/main" id="{126384AD-7F14-8ED3-6FB6-135C49E975DE}"/>
              </a:ext>
            </a:extLst>
          </p:cNvPr>
          <p:cNvSpPr/>
          <p:nvPr/>
        </p:nvSpPr>
        <p:spPr>
          <a:xfrm>
            <a:off x="4035169" y="5429806"/>
            <a:ext cx="900169" cy="900169"/>
          </a:xfrm>
          <a:custGeom>
            <a:avLst/>
            <a:gdLst>
              <a:gd name="connsiteX0" fmla="*/ 450085 w 900169"/>
              <a:gd name="connsiteY0" fmla="*/ 0 h 900169"/>
              <a:gd name="connsiteX1" fmla="*/ 0 w 900169"/>
              <a:gd name="connsiteY1" fmla="*/ 450085 h 900169"/>
              <a:gd name="connsiteX2" fmla="*/ 450085 w 900169"/>
              <a:gd name="connsiteY2" fmla="*/ 900170 h 900169"/>
              <a:gd name="connsiteX3" fmla="*/ 900170 w 900169"/>
              <a:gd name="connsiteY3" fmla="*/ 450085 h 900169"/>
              <a:gd name="connsiteX4" fmla="*/ 450085 w 900169"/>
              <a:gd name="connsiteY4" fmla="*/ 0 h 90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69" h="900169">
                <a:moveTo>
                  <a:pt x="450085" y="0"/>
                </a:moveTo>
                <a:cubicBezTo>
                  <a:pt x="201507" y="0"/>
                  <a:pt x="0" y="201506"/>
                  <a:pt x="0" y="450085"/>
                </a:cubicBezTo>
                <a:cubicBezTo>
                  <a:pt x="0" y="698663"/>
                  <a:pt x="201507" y="900170"/>
                  <a:pt x="450085" y="900170"/>
                </a:cubicBezTo>
                <a:cubicBezTo>
                  <a:pt x="698663" y="900170"/>
                  <a:pt x="900170" y="698663"/>
                  <a:pt x="900170" y="450085"/>
                </a:cubicBezTo>
                <a:cubicBezTo>
                  <a:pt x="900170" y="201506"/>
                  <a:pt x="698663" y="0"/>
                  <a:pt x="450085" y="0"/>
                </a:cubicBezTo>
                <a:close/>
              </a:path>
            </a:pathLst>
          </a:custGeom>
          <a:solidFill>
            <a:srgbClr val="DE6417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 1114">
            <a:extLst>
              <a:ext uri="{FF2B5EF4-FFF2-40B4-BE49-F238E27FC236}">
                <a16:creationId xmlns:a16="http://schemas.microsoft.com/office/drawing/2014/main" id="{BBB66647-27DF-9466-DDB5-ED79FA220566}"/>
              </a:ext>
            </a:extLst>
          </p:cNvPr>
          <p:cNvSpPr/>
          <p:nvPr/>
        </p:nvSpPr>
        <p:spPr>
          <a:xfrm>
            <a:off x="3133036" y="4059637"/>
            <a:ext cx="6372394" cy="2019953"/>
          </a:xfrm>
          <a:custGeom>
            <a:avLst/>
            <a:gdLst>
              <a:gd name="connsiteX0" fmla="*/ 6283209 w 6372394"/>
              <a:gd name="connsiteY0" fmla="*/ 1386234 h 2019953"/>
              <a:gd name="connsiteX1" fmla="*/ 6195754 w 6372394"/>
              <a:gd name="connsiteY1" fmla="*/ 1310066 h 2019953"/>
              <a:gd name="connsiteX2" fmla="*/ 5749201 w 6372394"/>
              <a:gd name="connsiteY2" fmla="*/ 924447 h 2019953"/>
              <a:gd name="connsiteX3" fmla="*/ 4502812 w 6372394"/>
              <a:gd name="connsiteY3" fmla="*/ 635146 h 2019953"/>
              <a:gd name="connsiteX4" fmla="*/ 3311818 w 6372394"/>
              <a:gd name="connsiteY4" fmla="*/ 8905 h 2019953"/>
              <a:gd name="connsiteX5" fmla="*/ 3179562 w 6372394"/>
              <a:gd name="connsiteY5" fmla="*/ 43527 h 2019953"/>
              <a:gd name="connsiteX6" fmla="*/ 3203687 w 6372394"/>
              <a:gd name="connsiteY6" fmla="*/ 202400 h 2019953"/>
              <a:gd name="connsiteX7" fmla="*/ 3220693 w 6372394"/>
              <a:gd name="connsiteY7" fmla="*/ 212759 h 2019953"/>
              <a:gd name="connsiteX8" fmla="*/ 3741130 w 6372394"/>
              <a:gd name="connsiteY8" fmla="*/ 539243 h 2019953"/>
              <a:gd name="connsiteX9" fmla="*/ 3599665 w 6372394"/>
              <a:gd name="connsiteY9" fmla="*/ 539243 h 2019953"/>
              <a:gd name="connsiteX10" fmla="*/ 3464154 w 6372394"/>
              <a:gd name="connsiteY10" fmla="*/ 674754 h 2019953"/>
              <a:gd name="connsiteX11" fmla="*/ 2663904 w 6372394"/>
              <a:gd name="connsiteY11" fmla="*/ 674754 h 2019953"/>
              <a:gd name="connsiteX12" fmla="*/ 2615433 w 6372394"/>
              <a:gd name="connsiteY12" fmla="*/ 670114 h 2019953"/>
              <a:gd name="connsiteX13" fmla="*/ 2563985 w 6372394"/>
              <a:gd name="connsiteY13" fmla="*/ 660074 h 2019953"/>
              <a:gd name="connsiteX14" fmla="*/ 2563985 w 6372394"/>
              <a:gd name="connsiteY14" fmla="*/ 408165 h 2019953"/>
              <a:gd name="connsiteX15" fmla="*/ 2448763 w 6372394"/>
              <a:gd name="connsiteY15" fmla="*/ 264138 h 2019953"/>
              <a:gd name="connsiteX16" fmla="*/ 2288976 w 6372394"/>
              <a:gd name="connsiteY16" fmla="*/ 377393 h 2019953"/>
              <a:gd name="connsiteX17" fmla="*/ 2287009 w 6372394"/>
              <a:gd name="connsiteY17" fmla="*/ 400756 h 2019953"/>
              <a:gd name="connsiteX18" fmla="*/ 2287009 w 6372394"/>
              <a:gd name="connsiteY18" fmla="*/ 606410 h 2019953"/>
              <a:gd name="connsiteX19" fmla="*/ 1940790 w 6372394"/>
              <a:gd name="connsiteY19" fmla="*/ 539243 h 2019953"/>
              <a:gd name="connsiteX20" fmla="*/ 1611536 w 6372394"/>
              <a:gd name="connsiteY20" fmla="*/ 484333 h 2019953"/>
              <a:gd name="connsiteX21" fmla="*/ 1362258 w 6372394"/>
              <a:gd name="connsiteY21" fmla="*/ 490565 h 2019953"/>
              <a:gd name="connsiteX22" fmla="*/ 1178831 w 6372394"/>
              <a:gd name="connsiteY22" fmla="*/ 539036 h 2019953"/>
              <a:gd name="connsiteX23" fmla="*/ 125148 w 6372394"/>
              <a:gd name="connsiteY23" fmla="*/ 954499 h 2019953"/>
              <a:gd name="connsiteX24" fmla="*/ 68645 w 6372394"/>
              <a:gd name="connsiteY24" fmla="*/ 1588149 h 2019953"/>
              <a:gd name="connsiteX25" fmla="*/ 1963 w 6372394"/>
              <a:gd name="connsiteY25" fmla="*/ 1672142 h 2019953"/>
              <a:gd name="connsiteX26" fmla="*/ 94 w 6372394"/>
              <a:gd name="connsiteY26" fmla="*/ 1727952 h 2019953"/>
              <a:gd name="connsiteX27" fmla="*/ 126602 w 6372394"/>
              <a:gd name="connsiteY27" fmla="*/ 1894899 h 2019953"/>
              <a:gd name="connsiteX28" fmla="*/ 200000 w 6372394"/>
              <a:gd name="connsiteY28" fmla="*/ 1913041 h 2019953"/>
              <a:gd name="connsiteX29" fmla="*/ 543519 w 6372394"/>
              <a:gd name="connsiteY29" fmla="*/ 1951887 h 2019953"/>
              <a:gd name="connsiteX30" fmla="*/ 710258 w 6372394"/>
              <a:gd name="connsiteY30" fmla="*/ 1961235 h 2019953"/>
              <a:gd name="connsiteX31" fmla="*/ 754436 w 6372394"/>
              <a:gd name="connsiteY31" fmla="*/ 1551727 h 2019953"/>
              <a:gd name="connsiteX32" fmla="*/ 1620725 w 6372394"/>
              <a:gd name="connsiteY32" fmla="*/ 1219121 h 2019953"/>
              <a:gd name="connsiteX33" fmla="*/ 2010034 w 6372394"/>
              <a:gd name="connsiteY33" fmla="*/ 1820254 h 2019953"/>
              <a:gd name="connsiteX34" fmla="*/ 1978874 w 6372394"/>
              <a:gd name="connsiteY34" fmla="*/ 2019953 h 2019953"/>
              <a:gd name="connsiteX35" fmla="*/ 4464728 w 6372394"/>
              <a:gd name="connsiteY35" fmla="*/ 2019953 h 2019953"/>
              <a:gd name="connsiteX36" fmla="*/ 4887822 w 6372394"/>
              <a:gd name="connsiteY36" fmla="*/ 1190669 h 2019953"/>
              <a:gd name="connsiteX37" fmla="*/ 5717106 w 6372394"/>
              <a:gd name="connsiteY37" fmla="*/ 1613769 h 2019953"/>
              <a:gd name="connsiteX38" fmla="*/ 5738330 w 6372394"/>
              <a:gd name="connsiteY38" fmla="*/ 1936099 h 2019953"/>
              <a:gd name="connsiteX39" fmla="*/ 6372395 w 6372394"/>
              <a:gd name="connsiteY39" fmla="*/ 1936099 h 2019953"/>
              <a:gd name="connsiteX40" fmla="*/ 6372395 w 6372394"/>
              <a:gd name="connsiteY40" fmla="*/ 1567999 h 2019953"/>
              <a:gd name="connsiteX41" fmla="*/ 6283209 w 6372394"/>
              <a:gd name="connsiteY41" fmla="*/ 1386234 h 201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372394" h="2019953">
                <a:moveTo>
                  <a:pt x="6283209" y="1386234"/>
                </a:moveTo>
                <a:cubicBezTo>
                  <a:pt x="6252347" y="1362878"/>
                  <a:pt x="6223126" y="1337431"/>
                  <a:pt x="6195754" y="1310066"/>
                </a:cubicBezTo>
                <a:cubicBezTo>
                  <a:pt x="6093689" y="1193667"/>
                  <a:pt x="5929235" y="1010448"/>
                  <a:pt x="5749201" y="924447"/>
                </a:cubicBezTo>
                <a:cubicBezTo>
                  <a:pt x="5267195" y="693934"/>
                  <a:pt x="4502812" y="635146"/>
                  <a:pt x="4502812" y="635146"/>
                </a:cubicBezTo>
                <a:cubicBezTo>
                  <a:pt x="4121264" y="398256"/>
                  <a:pt x="3723244" y="188974"/>
                  <a:pt x="3311818" y="8905"/>
                </a:cubicBezTo>
                <a:cubicBezTo>
                  <a:pt x="3264988" y="-10982"/>
                  <a:pt x="3210639" y="3248"/>
                  <a:pt x="3179562" y="43527"/>
                </a:cubicBezTo>
                <a:cubicBezTo>
                  <a:pt x="3142351" y="94061"/>
                  <a:pt x="3153153" y="165188"/>
                  <a:pt x="3203687" y="202400"/>
                </a:cubicBezTo>
                <a:cubicBezTo>
                  <a:pt x="3209039" y="206347"/>
                  <a:pt x="3214731" y="209809"/>
                  <a:pt x="3220693" y="212759"/>
                </a:cubicBezTo>
                <a:cubicBezTo>
                  <a:pt x="3400069" y="311895"/>
                  <a:pt x="3573816" y="420885"/>
                  <a:pt x="3741130" y="539243"/>
                </a:cubicBezTo>
                <a:lnTo>
                  <a:pt x="3599665" y="539243"/>
                </a:lnTo>
                <a:cubicBezTo>
                  <a:pt x="3524826" y="539243"/>
                  <a:pt x="3464154" y="599915"/>
                  <a:pt x="3464154" y="674754"/>
                </a:cubicBezTo>
                <a:lnTo>
                  <a:pt x="2663904" y="674754"/>
                </a:lnTo>
                <a:cubicBezTo>
                  <a:pt x="2647631" y="674781"/>
                  <a:pt x="2631400" y="673230"/>
                  <a:pt x="2615433" y="670114"/>
                </a:cubicBezTo>
                <a:lnTo>
                  <a:pt x="2563985" y="660074"/>
                </a:lnTo>
                <a:lnTo>
                  <a:pt x="2563985" y="408165"/>
                </a:lnTo>
                <a:cubicBezTo>
                  <a:pt x="2565529" y="338589"/>
                  <a:pt x="2516982" y="277903"/>
                  <a:pt x="2448763" y="264138"/>
                </a:cubicBezTo>
                <a:cubicBezTo>
                  <a:pt x="2373363" y="251286"/>
                  <a:pt x="2301828" y="301993"/>
                  <a:pt x="2288976" y="377393"/>
                </a:cubicBezTo>
                <a:cubicBezTo>
                  <a:pt x="2287660" y="385107"/>
                  <a:pt x="2287003" y="392924"/>
                  <a:pt x="2287009" y="400756"/>
                </a:cubicBezTo>
                <a:lnTo>
                  <a:pt x="2287009" y="606410"/>
                </a:lnTo>
                <a:lnTo>
                  <a:pt x="1940790" y="539243"/>
                </a:lnTo>
                <a:lnTo>
                  <a:pt x="1611536" y="484333"/>
                </a:lnTo>
                <a:cubicBezTo>
                  <a:pt x="1528810" y="470429"/>
                  <a:pt x="1444187" y="472541"/>
                  <a:pt x="1362258" y="490565"/>
                </a:cubicBezTo>
                <a:cubicBezTo>
                  <a:pt x="1291075" y="506422"/>
                  <a:pt x="1218439" y="527264"/>
                  <a:pt x="1178831" y="539036"/>
                </a:cubicBezTo>
                <a:cubicBezTo>
                  <a:pt x="930038" y="614512"/>
                  <a:pt x="304420" y="832283"/>
                  <a:pt x="125148" y="954499"/>
                </a:cubicBezTo>
                <a:cubicBezTo>
                  <a:pt x="-10085" y="1046731"/>
                  <a:pt x="68645" y="1588149"/>
                  <a:pt x="68645" y="1588149"/>
                </a:cubicBezTo>
                <a:lnTo>
                  <a:pt x="1963" y="1672142"/>
                </a:lnTo>
                <a:lnTo>
                  <a:pt x="94" y="1727952"/>
                </a:lnTo>
                <a:cubicBezTo>
                  <a:pt x="-2529" y="1806516"/>
                  <a:pt x="50255" y="1876175"/>
                  <a:pt x="126602" y="1894899"/>
                </a:cubicBezTo>
                <a:lnTo>
                  <a:pt x="200000" y="1913041"/>
                </a:lnTo>
                <a:cubicBezTo>
                  <a:pt x="313260" y="1935310"/>
                  <a:pt x="428147" y="1948300"/>
                  <a:pt x="543519" y="1951887"/>
                </a:cubicBezTo>
                <a:lnTo>
                  <a:pt x="710258" y="1961235"/>
                </a:lnTo>
                <a:cubicBezTo>
                  <a:pt x="679099" y="1823613"/>
                  <a:pt x="694644" y="1679537"/>
                  <a:pt x="754436" y="1551727"/>
                </a:cubicBezTo>
                <a:cubicBezTo>
                  <a:pt x="901807" y="1220665"/>
                  <a:pt x="1289656" y="1071749"/>
                  <a:pt x="1620725" y="1219121"/>
                </a:cubicBezTo>
                <a:cubicBezTo>
                  <a:pt x="1858051" y="1324766"/>
                  <a:pt x="2010706" y="1560479"/>
                  <a:pt x="2010034" y="1820254"/>
                </a:cubicBezTo>
                <a:cubicBezTo>
                  <a:pt x="2010041" y="1888030"/>
                  <a:pt x="1999530" y="1955397"/>
                  <a:pt x="1978874" y="2019953"/>
                </a:cubicBezTo>
                <a:lnTo>
                  <a:pt x="4464728" y="2019953"/>
                </a:lnTo>
                <a:cubicBezTo>
                  <a:pt x="4352560" y="1674115"/>
                  <a:pt x="4541990" y="1302837"/>
                  <a:pt x="4887822" y="1190669"/>
                </a:cubicBezTo>
                <a:cubicBezTo>
                  <a:pt x="5233660" y="1078507"/>
                  <a:pt x="5604945" y="1267931"/>
                  <a:pt x="5717106" y="1613769"/>
                </a:cubicBezTo>
                <a:cubicBezTo>
                  <a:pt x="5750842" y="1717780"/>
                  <a:pt x="5758133" y="1828557"/>
                  <a:pt x="5738330" y="1936099"/>
                </a:cubicBezTo>
                <a:lnTo>
                  <a:pt x="6372395" y="1936099"/>
                </a:lnTo>
                <a:lnTo>
                  <a:pt x="6372395" y="1567999"/>
                </a:lnTo>
                <a:cubicBezTo>
                  <a:pt x="6372215" y="1496913"/>
                  <a:pt x="6339324" y="1429872"/>
                  <a:pt x="6283209" y="1386234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5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16" name="Freeform 1115">
            <a:extLst>
              <a:ext uri="{FF2B5EF4-FFF2-40B4-BE49-F238E27FC236}">
                <a16:creationId xmlns:a16="http://schemas.microsoft.com/office/drawing/2014/main" id="{A7C66906-1FEB-C39C-90B6-6AAB3630D655}"/>
              </a:ext>
            </a:extLst>
          </p:cNvPr>
          <p:cNvSpPr/>
          <p:nvPr/>
        </p:nvSpPr>
        <p:spPr>
          <a:xfrm>
            <a:off x="7774335" y="5429806"/>
            <a:ext cx="900169" cy="900169"/>
          </a:xfrm>
          <a:custGeom>
            <a:avLst/>
            <a:gdLst>
              <a:gd name="connsiteX0" fmla="*/ 450085 w 900169"/>
              <a:gd name="connsiteY0" fmla="*/ 0 h 900169"/>
              <a:gd name="connsiteX1" fmla="*/ 0 w 900169"/>
              <a:gd name="connsiteY1" fmla="*/ 450085 h 900169"/>
              <a:gd name="connsiteX2" fmla="*/ 450085 w 900169"/>
              <a:gd name="connsiteY2" fmla="*/ 900170 h 900169"/>
              <a:gd name="connsiteX3" fmla="*/ 900170 w 900169"/>
              <a:gd name="connsiteY3" fmla="*/ 450085 h 900169"/>
              <a:gd name="connsiteX4" fmla="*/ 450085 w 900169"/>
              <a:gd name="connsiteY4" fmla="*/ 0 h 90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69" h="900169">
                <a:moveTo>
                  <a:pt x="450085" y="0"/>
                </a:moveTo>
                <a:cubicBezTo>
                  <a:pt x="201507" y="0"/>
                  <a:pt x="0" y="201506"/>
                  <a:pt x="0" y="450085"/>
                </a:cubicBezTo>
                <a:cubicBezTo>
                  <a:pt x="0" y="698663"/>
                  <a:pt x="201507" y="900170"/>
                  <a:pt x="450085" y="900170"/>
                </a:cubicBezTo>
                <a:cubicBezTo>
                  <a:pt x="698663" y="900170"/>
                  <a:pt x="900170" y="698663"/>
                  <a:pt x="900170" y="450085"/>
                </a:cubicBezTo>
                <a:cubicBezTo>
                  <a:pt x="900170" y="201506"/>
                  <a:pt x="698663" y="0"/>
                  <a:pt x="450085" y="0"/>
                </a:cubicBezTo>
                <a:close/>
              </a:path>
            </a:pathLst>
          </a:custGeom>
          <a:solidFill>
            <a:srgbClr val="DE6417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1B1514-C0B0-1642-D044-5D3A98C6779E}"/>
              </a:ext>
            </a:extLst>
          </p:cNvPr>
          <p:cNvSpPr/>
          <p:nvPr/>
        </p:nvSpPr>
        <p:spPr>
          <a:xfrm>
            <a:off x="7671115" y="5317463"/>
            <a:ext cx="1101521" cy="110152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Doughnut 133">
            <a:extLst>
              <a:ext uri="{FF2B5EF4-FFF2-40B4-BE49-F238E27FC236}">
                <a16:creationId xmlns:a16="http://schemas.microsoft.com/office/drawing/2014/main" id="{C62600C6-5D6C-B3F5-3B97-6C95E115359D}"/>
              </a:ext>
            </a:extLst>
          </p:cNvPr>
          <p:cNvSpPr/>
          <p:nvPr/>
        </p:nvSpPr>
        <p:spPr>
          <a:xfrm>
            <a:off x="7601528" y="5250498"/>
            <a:ext cx="1253989" cy="1253989"/>
          </a:xfrm>
          <a:prstGeom prst="donut">
            <a:avLst>
              <a:gd name="adj" fmla="val 9694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8BD9AFB-7303-4529-06F5-BD4CF592C8AE}"/>
              </a:ext>
            </a:extLst>
          </p:cNvPr>
          <p:cNvSpPr/>
          <p:nvPr/>
        </p:nvSpPr>
        <p:spPr>
          <a:xfrm>
            <a:off x="3937000" y="5319985"/>
            <a:ext cx="1101521" cy="110152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oughnut 134">
            <a:extLst>
              <a:ext uri="{FF2B5EF4-FFF2-40B4-BE49-F238E27FC236}">
                <a16:creationId xmlns:a16="http://schemas.microsoft.com/office/drawing/2014/main" id="{DCBF3D05-6E80-AE58-CBD1-1DD8F52AF519}"/>
              </a:ext>
            </a:extLst>
          </p:cNvPr>
          <p:cNvSpPr/>
          <p:nvPr/>
        </p:nvSpPr>
        <p:spPr>
          <a:xfrm>
            <a:off x="3858737" y="5250497"/>
            <a:ext cx="1253989" cy="1253989"/>
          </a:xfrm>
          <a:prstGeom prst="donut">
            <a:avLst>
              <a:gd name="adj" fmla="val 9694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Snip Single Corner of Rectangle 140">
            <a:extLst>
              <a:ext uri="{FF2B5EF4-FFF2-40B4-BE49-F238E27FC236}">
                <a16:creationId xmlns:a16="http://schemas.microsoft.com/office/drawing/2014/main" id="{2B7BB8BF-FA44-0006-EEA1-F30EBCA32387}"/>
              </a:ext>
            </a:extLst>
          </p:cNvPr>
          <p:cNvSpPr/>
          <p:nvPr/>
        </p:nvSpPr>
        <p:spPr>
          <a:xfrm flipH="1">
            <a:off x="5136035" y="5858170"/>
            <a:ext cx="2439216" cy="124334"/>
          </a:xfrm>
          <a:prstGeom prst="snip1Rect">
            <a:avLst>
              <a:gd name="adj" fmla="val 1161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A98367B4-53A0-D2D1-9859-6734F2E6FA8B}"/>
              </a:ext>
            </a:extLst>
          </p:cNvPr>
          <p:cNvSpPr/>
          <p:nvPr/>
        </p:nvSpPr>
        <p:spPr>
          <a:xfrm>
            <a:off x="3220720" y="4541520"/>
            <a:ext cx="1412240" cy="494453"/>
          </a:xfrm>
          <a:custGeom>
            <a:avLst/>
            <a:gdLst>
              <a:gd name="connsiteX0" fmla="*/ 0 w 1412240"/>
              <a:gd name="connsiteY0" fmla="*/ 487680 h 494453"/>
              <a:gd name="connsiteX1" fmla="*/ 1026160 w 1412240"/>
              <a:gd name="connsiteY1" fmla="*/ 426720 h 494453"/>
              <a:gd name="connsiteX2" fmla="*/ 1412240 w 1412240"/>
              <a:gd name="connsiteY2" fmla="*/ 0 h 4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240" h="494453">
                <a:moveTo>
                  <a:pt x="0" y="487680"/>
                </a:moveTo>
                <a:cubicBezTo>
                  <a:pt x="395393" y="497840"/>
                  <a:pt x="790787" y="508000"/>
                  <a:pt x="1026160" y="426720"/>
                </a:cubicBezTo>
                <a:cubicBezTo>
                  <a:pt x="1261533" y="345440"/>
                  <a:pt x="1273387" y="8467"/>
                  <a:pt x="1412240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49656C35-00C4-0B5F-2E68-1BADFACC7FFE}"/>
              </a:ext>
            </a:extLst>
          </p:cNvPr>
          <p:cNvSpPr/>
          <p:nvPr/>
        </p:nvSpPr>
        <p:spPr>
          <a:xfrm>
            <a:off x="5709825" y="4724400"/>
            <a:ext cx="55814" cy="1133770"/>
          </a:xfrm>
          <a:custGeom>
            <a:avLst/>
            <a:gdLst>
              <a:gd name="connsiteX0" fmla="*/ 40735 w 50936"/>
              <a:gd name="connsiteY0" fmla="*/ 1127760 h 1127760"/>
              <a:gd name="connsiteX1" fmla="*/ 95 w 50936"/>
              <a:gd name="connsiteY1" fmla="*/ 548640 h 1127760"/>
              <a:gd name="connsiteX2" fmla="*/ 50895 w 50936"/>
              <a:gd name="connsiteY2" fmla="*/ 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36" h="1127760">
                <a:moveTo>
                  <a:pt x="40735" y="1127760"/>
                </a:moveTo>
                <a:cubicBezTo>
                  <a:pt x="19568" y="932180"/>
                  <a:pt x="-1598" y="736600"/>
                  <a:pt x="95" y="548640"/>
                </a:cubicBezTo>
                <a:cubicBezTo>
                  <a:pt x="1788" y="360680"/>
                  <a:pt x="52588" y="16933"/>
                  <a:pt x="50895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4CB8037-8241-F5E0-8A41-75C96EB6248A}"/>
              </a:ext>
            </a:extLst>
          </p:cNvPr>
          <p:cNvSpPr/>
          <p:nvPr/>
        </p:nvSpPr>
        <p:spPr>
          <a:xfrm>
            <a:off x="5416606" y="4322893"/>
            <a:ext cx="277650" cy="2562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8EF053A-BA79-170F-95FF-A492D1560FD2}"/>
              </a:ext>
            </a:extLst>
          </p:cNvPr>
          <p:cNvSpPr/>
          <p:nvPr/>
        </p:nvSpPr>
        <p:spPr>
          <a:xfrm>
            <a:off x="5421086" y="4448628"/>
            <a:ext cx="279400" cy="264886"/>
          </a:xfrm>
          <a:custGeom>
            <a:avLst/>
            <a:gdLst>
              <a:gd name="connsiteX0" fmla="*/ 0 w 279400"/>
              <a:gd name="connsiteY0" fmla="*/ 3629 h 264886"/>
              <a:gd name="connsiteX1" fmla="*/ 0 w 279400"/>
              <a:gd name="connsiteY1" fmla="*/ 217714 h 264886"/>
              <a:gd name="connsiteX2" fmla="*/ 279400 w 279400"/>
              <a:gd name="connsiteY2" fmla="*/ 264886 h 264886"/>
              <a:gd name="connsiteX3" fmla="*/ 275771 w 279400"/>
              <a:gd name="connsiteY3" fmla="*/ 0 h 264886"/>
              <a:gd name="connsiteX4" fmla="*/ 0 w 279400"/>
              <a:gd name="connsiteY4" fmla="*/ 3629 h 26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" h="264886">
                <a:moveTo>
                  <a:pt x="0" y="3629"/>
                </a:moveTo>
                <a:lnTo>
                  <a:pt x="0" y="217714"/>
                </a:lnTo>
                <a:lnTo>
                  <a:pt x="279400" y="264886"/>
                </a:lnTo>
                <a:cubicBezTo>
                  <a:pt x="278190" y="176591"/>
                  <a:pt x="276981" y="88295"/>
                  <a:pt x="275771" y="0"/>
                </a:cubicBezTo>
                <a:lnTo>
                  <a:pt x="0" y="362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567BB2AC-1532-44A0-D8A0-C4E9D5B8F9DD}"/>
              </a:ext>
            </a:extLst>
          </p:cNvPr>
          <p:cNvSpPr/>
          <p:nvPr/>
        </p:nvSpPr>
        <p:spPr>
          <a:xfrm>
            <a:off x="6594475" y="4730750"/>
            <a:ext cx="689481" cy="1133475"/>
          </a:xfrm>
          <a:custGeom>
            <a:avLst/>
            <a:gdLst>
              <a:gd name="connsiteX0" fmla="*/ 0 w 689481"/>
              <a:gd name="connsiteY0" fmla="*/ 0 h 1133475"/>
              <a:gd name="connsiteX1" fmla="*/ 542925 w 689481"/>
              <a:gd name="connsiteY1" fmla="*/ 371475 h 1133475"/>
              <a:gd name="connsiteX2" fmla="*/ 669925 w 689481"/>
              <a:gd name="connsiteY2" fmla="*/ 1133475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481" h="1133475">
                <a:moveTo>
                  <a:pt x="0" y="0"/>
                </a:moveTo>
                <a:cubicBezTo>
                  <a:pt x="215635" y="91281"/>
                  <a:pt x="431271" y="182563"/>
                  <a:pt x="542925" y="371475"/>
                </a:cubicBezTo>
                <a:cubicBezTo>
                  <a:pt x="654579" y="560388"/>
                  <a:pt x="726017" y="970492"/>
                  <a:pt x="669925" y="1133475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55F3842-C226-0BEE-2F1F-003236D9C9C4}"/>
              </a:ext>
            </a:extLst>
          </p:cNvPr>
          <p:cNvSpPr/>
          <p:nvPr/>
        </p:nvSpPr>
        <p:spPr>
          <a:xfrm>
            <a:off x="5928527" y="5035973"/>
            <a:ext cx="291403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hord 155">
            <a:extLst>
              <a:ext uri="{FF2B5EF4-FFF2-40B4-BE49-F238E27FC236}">
                <a16:creationId xmlns:a16="http://schemas.microsoft.com/office/drawing/2014/main" id="{F3E370C3-3945-591A-8112-90F14EB80869}"/>
              </a:ext>
            </a:extLst>
          </p:cNvPr>
          <p:cNvSpPr/>
          <p:nvPr/>
        </p:nvSpPr>
        <p:spPr>
          <a:xfrm rot="20595194">
            <a:off x="8953082" y="4951195"/>
            <a:ext cx="579105" cy="497403"/>
          </a:xfrm>
          <a:prstGeom prst="chord">
            <a:avLst>
              <a:gd name="adj1" fmla="val 4481170"/>
              <a:gd name="adj2" fmla="val 13555765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hord 156">
            <a:extLst>
              <a:ext uri="{FF2B5EF4-FFF2-40B4-BE49-F238E27FC236}">
                <a16:creationId xmlns:a16="http://schemas.microsoft.com/office/drawing/2014/main" id="{D924A16B-C732-7727-06BD-0CF06B8DF851}"/>
              </a:ext>
            </a:extLst>
          </p:cNvPr>
          <p:cNvSpPr/>
          <p:nvPr/>
        </p:nvSpPr>
        <p:spPr>
          <a:xfrm rot="12464223">
            <a:off x="3003902" y="5148013"/>
            <a:ext cx="320206" cy="294626"/>
          </a:xfrm>
          <a:prstGeom prst="chord">
            <a:avLst>
              <a:gd name="adj1" fmla="val 4531921"/>
              <a:gd name="adj2" fmla="val 141612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phic 158" descr="Aperture outline">
            <a:extLst>
              <a:ext uri="{FF2B5EF4-FFF2-40B4-BE49-F238E27FC236}">
                <a16:creationId xmlns:a16="http://schemas.microsoft.com/office/drawing/2014/main" id="{E7FBC9E1-74D5-7DFF-8D6F-197EBCCCD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431" y="5220751"/>
            <a:ext cx="1295094" cy="1295094"/>
          </a:xfrm>
          <a:prstGeom prst="rect">
            <a:avLst/>
          </a:prstGeom>
        </p:spPr>
      </p:pic>
      <p:pic>
        <p:nvPicPr>
          <p:cNvPr id="160" name="Graphic 159" descr="Aperture outline">
            <a:extLst>
              <a:ext uri="{FF2B5EF4-FFF2-40B4-BE49-F238E27FC236}">
                <a16:creationId xmlns:a16="http://schemas.microsoft.com/office/drawing/2014/main" id="{22ACCBEE-81A1-A128-3CC2-B36E0EB7D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1761" y="5226340"/>
            <a:ext cx="1295094" cy="1295094"/>
          </a:xfrm>
          <a:prstGeom prst="rect">
            <a:avLst/>
          </a:prstGeom>
        </p:spPr>
      </p:pic>
      <p:sp>
        <p:nvSpPr>
          <p:cNvPr id="175" name="Cloud Callout 174">
            <a:extLst>
              <a:ext uri="{FF2B5EF4-FFF2-40B4-BE49-F238E27FC236}">
                <a16:creationId xmlns:a16="http://schemas.microsoft.com/office/drawing/2014/main" id="{D73D2AA6-6B85-F2B9-EE9B-17E63CDEC1C9}"/>
              </a:ext>
            </a:extLst>
          </p:cNvPr>
          <p:cNvSpPr/>
          <p:nvPr/>
        </p:nvSpPr>
        <p:spPr>
          <a:xfrm rot="1178431">
            <a:off x="2670319" y="5731094"/>
            <a:ext cx="413635" cy="279301"/>
          </a:xfrm>
          <a:prstGeom prst="cloudCallout">
            <a:avLst>
              <a:gd name="adj1" fmla="val 60481"/>
              <a:gd name="adj2" fmla="val -35861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2E25C44-894E-A589-F926-70F931C7AB13}"/>
              </a:ext>
            </a:extLst>
          </p:cNvPr>
          <p:cNvSpPr/>
          <p:nvPr/>
        </p:nvSpPr>
        <p:spPr>
          <a:xfrm>
            <a:off x="7772657" y="4346168"/>
            <a:ext cx="543623" cy="83374"/>
          </a:xfrm>
          <a:prstGeom prst="rect">
            <a:avLst/>
          </a:prstGeom>
          <a:solidFill>
            <a:srgbClr val="7180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CBF71A5-E575-F753-F71C-EFF78EF9D98C}"/>
              </a:ext>
            </a:extLst>
          </p:cNvPr>
          <p:cNvSpPr/>
          <p:nvPr/>
        </p:nvSpPr>
        <p:spPr>
          <a:xfrm>
            <a:off x="8670092" y="4563992"/>
            <a:ext cx="543623" cy="83374"/>
          </a:xfrm>
          <a:prstGeom prst="rect">
            <a:avLst/>
          </a:prstGeom>
          <a:solidFill>
            <a:srgbClr val="7180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7249BE3-C6EB-35C9-B448-6746151B20E2}"/>
              </a:ext>
            </a:extLst>
          </p:cNvPr>
          <p:cNvSpPr/>
          <p:nvPr/>
        </p:nvSpPr>
        <p:spPr>
          <a:xfrm>
            <a:off x="2569728" y="3414034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BD26D88-8F92-9C93-8D52-05D25B91E8F5}"/>
              </a:ext>
            </a:extLst>
          </p:cNvPr>
          <p:cNvSpPr/>
          <p:nvPr/>
        </p:nvSpPr>
        <p:spPr>
          <a:xfrm>
            <a:off x="2887612" y="3414034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4C8A67E-7224-D505-9447-C8438AD28A64}"/>
              </a:ext>
            </a:extLst>
          </p:cNvPr>
          <p:cNvSpPr/>
          <p:nvPr/>
        </p:nvSpPr>
        <p:spPr>
          <a:xfrm>
            <a:off x="2571875" y="3684077"/>
            <a:ext cx="168281" cy="174456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493BBA4-8875-BF4A-FCB0-8E064489A4AD}"/>
              </a:ext>
            </a:extLst>
          </p:cNvPr>
          <p:cNvSpPr/>
          <p:nvPr/>
        </p:nvSpPr>
        <p:spPr>
          <a:xfrm>
            <a:off x="2889759" y="3684077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E314A53-CE4D-A385-1FF9-EA813C9CABEE}"/>
              </a:ext>
            </a:extLst>
          </p:cNvPr>
          <p:cNvSpPr/>
          <p:nvPr/>
        </p:nvSpPr>
        <p:spPr>
          <a:xfrm>
            <a:off x="2569728" y="3950783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9635ADC-8520-4DC4-328C-91580BABDDA7}"/>
              </a:ext>
            </a:extLst>
          </p:cNvPr>
          <p:cNvSpPr/>
          <p:nvPr/>
        </p:nvSpPr>
        <p:spPr>
          <a:xfrm>
            <a:off x="2887612" y="3950783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3189CC8-D677-8D30-1B0F-EC25E06C296C}"/>
              </a:ext>
            </a:extLst>
          </p:cNvPr>
          <p:cNvSpPr/>
          <p:nvPr/>
        </p:nvSpPr>
        <p:spPr>
          <a:xfrm>
            <a:off x="2887954" y="4221443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401062-A4B8-6315-32A5-950DDBD4A2CA}"/>
              </a:ext>
            </a:extLst>
          </p:cNvPr>
          <p:cNvSpPr/>
          <p:nvPr/>
        </p:nvSpPr>
        <p:spPr>
          <a:xfrm>
            <a:off x="2572217" y="4491486"/>
            <a:ext cx="168281" cy="174456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EFC9CB2-912D-A056-A523-2470BB5DEBE3}"/>
              </a:ext>
            </a:extLst>
          </p:cNvPr>
          <p:cNvSpPr/>
          <p:nvPr/>
        </p:nvSpPr>
        <p:spPr>
          <a:xfrm>
            <a:off x="2890101" y="4491486"/>
            <a:ext cx="168281" cy="174456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8D75A8D-3B76-2BF1-9452-0C70B6FA0AF2}"/>
              </a:ext>
            </a:extLst>
          </p:cNvPr>
          <p:cNvSpPr/>
          <p:nvPr/>
        </p:nvSpPr>
        <p:spPr>
          <a:xfrm>
            <a:off x="3291079" y="4643233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306A9A3-6D86-8F64-3EFA-AD3AE504C8C0}"/>
              </a:ext>
            </a:extLst>
          </p:cNvPr>
          <p:cNvSpPr/>
          <p:nvPr/>
        </p:nvSpPr>
        <p:spPr>
          <a:xfrm>
            <a:off x="3373067" y="4643233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C1AC6B3-2094-5888-E5F3-BC6FA0AB4955}"/>
              </a:ext>
            </a:extLst>
          </p:cNvPr>
          <p:cNvSpPr/>
          <p:nvPr/>
        </p:nvSpPr>
        <p:spPr>
          <a:xfrm>
            <a:off x="3505042" y="4646244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19ED5F1-579F-81F5-AD63-FEB38C9CBA82}"/>
              </a:ext>
            </a:extLst>
          </p:cNvPr>
          <p:cNvSpPr/>
          <p:nvPr/>
        </p:nvSpPr>
        <p:spPr>
          <a:xfrm>
            <a:off x="3506499" y="4783003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35F4F4F-4ED0-2EA0-655C-204D7A0CD29D}"/>
              </a:ext>
            </a:extLst>
          </p:cNvPr>
          <p:cNvSpPr/>
          <p:nvPr/>
        </p:nvSpPr>
        <p:spPr>
          <a:xfrm>
            <a:off x="786950" y="427011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CB9E3AC5-02DC-90C9-E7B4-B09E1F6918CB}"/>
              </a:ext>
            </a:extLst>
          </p:cNvPr>
          <p:cNvSpPr/>
          <p:nvPr/>
        </p:nvSpPr>
        <p:spPr>
          <a:xfrm>
            <a:off x="697610" y="436996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8D76CE2-0F20-292A-EC8A-EB497477737F}"/>
              </a:ext>
            </a:extLst>
          </p:cNvPr>
          <p:cNvSpPr/>
          <p:nvPr/>
        </p:nvSpPr>
        <p:spPr>
          <a:xfrm>
            <a:off x="786950" y="446980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7B92BB9A-41B6-8E9D-6628-70D6FA5B4A9E}"/>
              </a:ext>
            </a:extLst>
          </p:cNvPr>
          <p:cNvSpPr/>
          <p:nvPr/>
        </p:nvSpPr>
        <p:spPr>
          <a:xfrm>
            <a:off x="697610" y="456965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066B383-31F5-0724-0AD8-E3D125B62861}"/>
              </a:ext>
            </a:extLst>
          </p:cNvPr>
          <p:cNvSpPr/>
          <p:nvPr/>
        </p:nvSpPr>
        <p:spPr>
          <a:xfrm>
            <a:off x="786950" y="456965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AE2A045-6219-C612-7793-045155F5A13B}"/>
              </a:ext>
            </a:extLst>
          </p:cNvPr>
          <p:cNvSpPr/>
          <p:nvPr/>
        </p:nvSpPr>
        <p:spPr>
          <a:xfrm>
            <a:off x="871030" y="427011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7923EE4-63FA-C049-5FD6-C674233252E8}"/>
              </a:ext>
            </a:extLst>
          </p:cNvPr>
          <p:cNvSpPr/>
          <p:nvPr/>
        </p:nvSpPr>
        <p:spPr>
          <a:xfrm>
            <a:off x="871030" y="4369965"/>
            <a:ext cx="53734" cy="6409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290E571-9A8D-C0BB-57FE-38E3249F04C6}"/>
              </a:ext>
            </a:extLst>
          </p:cNvPr>
          <p:cNvSpPr/>
          <p:nvPr/>
        </p:nvSpPr>
        <p:spPr>
          <a:xfrm>
            <a:off x="960370" y="456966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38EE47B-3AC1-1643-FC2E-091CAE8C92FA}"/>
              </a:ext>
            </a:extLst>
          </p:cNvPr>
          <p:cNvSpPr/>
          <p:nvPr/>
        </p:nvSpPr>
        <p:spPr>
          <a:xfrm>
            <a:off x="1054963" y="4270114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D36DC8D-AAD8-E66B-772B-D954F84EF00A}"/>
              </a:ext>
            </a:extLst>
          </p:cNvPr>
          <p:cNvSpPr/>
          <p:nvPr/>
        </p:nvSpPr>
        <p:spPr>
          <a:xfrm>
            <a:off x="1054963" y="4369964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A83B763E-288D-B56F-9D51-E158C63EC719}"/>
              </a:ext>
            </a:extLst>
          </p:cNvPr>
          <p:cNvSpPr/>
          <p:nvPr/>
        </p:nvSpPr>
        <p:spPr>
          <a:xfrm>
            <a:off x="1144303" y="436996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C324DFB-3D5D-3146-5C8D-3892BE89D6FA}"/>
              </a:ext>
            </a:extLst>
          </p:cNvPr>
          <p:cNvSpPr/>
          <p:nvPr/>
        </p:nvSpPr>
        <p:spPr>
          <a:xfrm>
            <a:off x="1144303" y="4569659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F12AFFF-C655-A641-474D-D88A8118417C}"/>
              </a:ext>
            </a:extLst>
          </p:cNvPr>
          <p:cNvSpPr/>
          <p:nvPr/>
        </p:nvSpPr>
        <p:spPr>
          <a:xfrm>
            <a:off x="1317723" y="427011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E678A-1578-14FB-4A1B-06D52FECC2EB}"/>
              </a:ext>
            </a:extLst>
          </p:cNvPr>
          <p:cNvSpPr/>
          <p:nvPr/>
        </p:nvSpPr>
        <p:spPr>
          <a:xfrm>
            <a:off x="1317723" y="436996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5AB7653E-A647-707B-950E-FC82DF770FB6}"/>
              </a:ext>
            </a:extLst>
          </p:cNvPr>
          <p:cNvSpPr/>
          <p:nvPr/>
        </p:nvSpPr>
        <p:spPr>
          <a:xfrm>
            <a:off x="1228383" y="446981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D28A6AD-1853-F5D3-34CF-0448C8197C5F}"/>
              </a:ext>
            </a:extLst>
          </p:cNvPr>
          <p:cNvSpPr/>
          <p:nvPr/>
        </p:nvSpPr>
        <p:spPr>
          <a:xfrm>
            <a:off x="1317723" y="4469810"/>
            <a:ext cx="53734" cy="6409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70D0A6A-4286-7440-29B7-7F78E815E5BC}"/>
              </a:ext>
            </a:extLst>
          </p:cNvPr>
          <p:cNvSpPr/>
          <p:nvPr/>
        </p:nvSpPr>
        <p:spPr>
          <a:xfrm>
            <a:off x="1228383" y="456966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7D1EC7A-4C5C-9412-DD40-8AD3DBDF2A4D}"/>
              </a:ext>
            </a:extLst>
          </p:cNvPr>
          <p:cNvSpPr/>
          <p:nvPr/>
        </p:nvSpPr>
        <p:spPr>
          <a:xfrm>
            <a:off x="1401808" y="4469811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7F7E2A3A-9E0B-F728-BBCE-0272F44EBCEC}"/>
              </a:ext>
            </a:extLst>
          </p:cNvPr>
          <p:cNvSpPr/>
          <p:nvPr/>
        </p:nvSpPr>
        <p:spPr>
          <a:xfrm>
            <a:off x="1401808" y="4569661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0020E14-AF9F-A6A3-1303-F2C35E67B872}"/>
              </a:ext>
            </a:extLst>
          </p:cNvPr>
          <p:cNvSpPr/>
          <p:nvPr/>
        </p:nvSpPr>
        <p:spPr>
          <a:xfrm>
            <a:off x="704593" y="4798475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89177C66-2974-A037-D8A2-71D0825689BE}"/>
              </a:ext>
            </a:extLst>
          </p:cNvPr>
          <p:cNvSpPr/>
          <p:nvPr/>
        </p:nvSpPr>
        <p:spPr>
          <a:xfrm>
            <a:off x="976035" y="4800201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189165F4-BA98-289B-989A-61079490A302}"/>
              </a:ext>
            </a:extLst>
          </p:cNvPr>
          <p:cNvSpPr/>
          <p:nvPr/>
        </p:nvSpPr>
        <p:spPr>
          <a:xfrm>
            <a:off x="1242100" y="4798089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722E916F-0151-B1B1-57B6-0FA20D157222}"/>
              </a:ext>
            </a:extLst>
          </p:cNvPr>
          <p:cNvSpPr/>
          <p:nvPr/>
        </p:nvSpPr>
        <p:spPr>
          <a:xfrm>
            <a:off x="699448" y="467065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00E35BFE-EFF0-685F-58F9-EC220FE12C1C}"/>
              </a:ext>
            </a:extLst>
          </p:cNvPr>
          <p:cNvSpPr/>
          <p:nvPr/>
        </p:nvSpPr>
        <p:spPr>
          <a:xfrm>
            <a:off x="872868" y="4670651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FDA12364-0FD6-3FFE-5EE3-1DABA3B4868B}"/>
              </a:ext>
            </a:extLst>
          </p:cNvPr>
          <p:cNvSpPr/>
          <p:nvPr/>
        </p:nvSpPr>
        <p:spPr>
          <a:xfrm>
            <a:off x="1056801" y="4670650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5C11F040-C1D9-FEBE-F018-EF27CAB5E6B5}"/>
              </a:ext>
            </a:extLst>
          </p:cNvPr>
          <p:cNvSpPr/>
          <p:nvPr/>
        </p:nvSpPr>
        <p:spPr>
          <a:xfrm>
            <a:off x="1146141" y="4670650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EF649797-7DEC-454D-D60F-F2EB10FF6A01}"/>
              </a:ext>
            </a:extLst>
          </p:cNvPr>
          <p:cNvSpPr/>
          <p:nvPr/>
        </p:nvSpPr>
        <p:spPr>
          <a:xfrm>
            <a:off x="1403646" y="4670652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rapezium 1075">
            <a:extLst>
              <a:ext uri="{FF2B5EF4-FFF2-40B4-BE49-F238E27FC236}">
                <a16:creationId xmlns:a16="http://schemas.microsoft.com/office/drawing/2014/main" id="{8ED068CE-7A7D-957E-89D7-AF2D270C12FF}"/>
              </a:ext>
            </a:extLst>
          </p:cNvPr>
          <p:cNvSpPr/>
          <p:nvPr/>
        </p:nvSpPr>
        <p:spPr>
          <a:xfrm>
            <a:off x="3955924" y="3710400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rapezium 1076">
            <a:extLst>
              <a:ext uri="{FF2B5EF4-FFF2-40B4-BE49-F238E27FC236}">
                <a16:creationId xmlns:a16="http://schemas.microsoft.com/office/drawing/2014/main" id="{E5EFE745-2646-3B31-336C-C1C74398FDE0}"/>
              </a:ext>
            </a:extLst>
          </p:cNvPr>
          <p:cNvSpPr/>
          <p:nvPr/>
        </p:nvSpPr>
        <p:spPr>
          <a:xfrm>
            <a:off x="4017838" y="4091264"/>
            <a:ext cx="61696" cy="245254"/>
          </a:xfrm>
          <a:prstGeom prst="trapezoid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Trapezium 1077">
            <a:extLst>
              <a:ext uri="{FF2B5EF4-FFF2-40B4-BE49-F238E27FC236}">
                <a16:creationId xmlns:a16="http://schemas.microsoft.com/office/drawing/2014/main" id="{A2800EEE-3CA8-8796-31C7-891C29EBDCC6}"/>
              </a:ext>
            </a:extLst>
          </p:cNvPr>
          <p:cNvSpPr/>
          <p:nvPr/>
        </p:nvSpPr>
        <p:spPr>
          <a:xfrm>
            <a:off x="3788109" y="4499291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Trapezium 1078">
            <a:extLst>
              <a:ext uri="{FF2B5EF4-FFF2-40B4-BE49-F238E27FC236}">
                <a16:creationId xmlns:a16="http://schemas.microsoft.com/office/drawing/2014/main" id="{FD522321-A7E5-5560-AFAB-E024624E4657}"/>
              </a:ext>
            </a:extLst>
          </p:cNvPr>
          <p:cNvSpPr/>
          <p:nvPr/>
        </p:nvSpPr>
        <p:spPr>
          <a:xfrm>
            <a:off x="4026020" y="3193949"/>
            <a:ext cx="61696" cy="245254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Trapezium 1080">
            <a:extLst>
              <a:ext uri="{FF2B5EF4-FFF2-40B4-BE49-F238E27FC236}">
                <a16:creationId xmlns:a16="http://schemas.microsoft.com/office/drawing/2014/main" id="{CDFAABB7-6E68-27AD-2C28-7BA5C92BFABE}"/>
              </a:ext>
            </a:extLst>
          </p:cNvPr>
          <p:cNvSpPr/>
          <p:nvPr/>
        </p:nvSpPr>
        <p:spPr>
          <a:xfrm>
            <a:off x="3949225" y="2690458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A63F2212-F282-C0CC-0218-78003F255704}"/>
              </a:ext>
            </a:extLst>
          </p:cNvPr>
          <p:cNvSpPr/>
          <p:nvPr/>
        </p:nvSpPr>
        <p:spPr>
          <a:xfrm>
            <a:off x="2126383" y="1898372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748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7995D3DF-FB7B-465A-A4B4-2AE47DC86737}"/>
              </a:ext>
            </a:extLst>
          </p:cNvPr>
          <p:cNvSpPr/>
          <p:nvPr/>
        </p:nvSpPr>
        <p:spPr>
          <a:xfrm>
            <a:off x="3520437" y="2170176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2F4C0ED5-A5AF-16EA-2F74-2948210FAE22}"/>
              </a:ext>
            </a:extLst>
          </p:cNvPr>
          <p:cNvSpPr/>
          <p:nvPr/>
        </p:nvSpPr>
        <p:spPr>
          <a:xfrm>
            <a:off x="4135498" y="2331122"/>
            <a:ext cx="45719" cy="45719"/>
          </a:xfrm>
          <a:prstGeom prst="ellipse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D911E205-9A2D-13D1-0500-12F0969711CC}"/>
              </a:ext>
            </a:extLst>
          </p:cNvPr>
          <p:cNvSpPr/>
          <p:nvPr/>
        </p:nvSpPr>
        <p:spPr>
          <a:xfrm>
            <a:off x="1334283" y="2604126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748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58120B17-6170-D48F-3053-41915623468F}"/>
              </a:ext>
            </a:extLst>
          </p:cNvPr>
          <p:cNvSpPr/>
          <p:nvPr/>
        </p:nvSpPr>
        <p:spPr>
          <a:xfrm>
            <a:off x="215821" y="15011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D4ED7FE6-3A77-3EAD-5257-70EFC81E0639}"/>
              </a:ext>
            </a:extLst>
          </p:cNvPr>
          <p:cNvSpPr/>
          <p:nvPr/>
        </p:nvSpPr>
        <p:spPr>
          <a:xfrm>
            <a:off x="321727" y="2288992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8C3F5B64-6DCC-D408-7A71-A950292852E8}"/>
              </a:ext>
            </a:extLst>
          </p:cNvPr>
          <p:cNvSpPr/>
          <p:nvPr/>
        </p:nvSpPr>
        <p:spPr>
          <a:xfrm>
            <a:off x="1484100" y="1049131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303C4FB0-EAE0-1D45-B6B3-45BED6990F2D}"/>
              </a:ext>
            </a:extLst>
          </p:cNvPr>
          <p:cNvSpPr/>
          <p:nvPr/>
        </p:nvSpPr>
        <p:spPr>
          <a:xfrm>
            <a:off x="6211081" y="16535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5F22289B-2269-CC4F-B83E-3222DC87DB1E}"/>
              </a:ext>
            </a:extLst>
          </p:cNvPr>
          <p:cNvSpPr/>
          <p:nvPr/>
        </p:nvSpPr>
        <p:spPr>
          <a:xfrm>
            <a:off x="9246166" y="18059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ED58834B-462B-5AEB-BE56-81A661B71A30}"/>
              </a:ext>
            </a:extLst>
          </p:cNvPr>
          <p:cNvSpPr/>
          <p:nvPr/>
        </p:nvSpPr>
        <p:spPr>
          <a:xfrm>
            <a:off x="10950979" y="814070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ACFDBD4A-6B2B-74A2-E310-BC2D7DF3181E}"/>
              </a:ext>
            </a:extLst>
          </p:cNvPr>
          <p:cNvSpPr/>
          <p:nvPr/>
        </p:nvSpPr>
        <p:spPr>
          <a:xfrm>
            <a:off x="11105962" y="876064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C0EF02C3-DB54-BBC7-795F-BFD8DD16A5F9}"/>
              </a:ext>
            </a:extLst>
          </p:cNvPr>
          <p:cNvSpPr/>
          <p:nvPr/>
        </p:nvSpPr>
        <p:spPr>
          <a:xfrm>
            <a:off x="11559837" y="94185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E26175EE-6D99-278C-7A62-9DFC15A801D0}"/>
              </a:ext>
            </a:extLst>
          </p:cNvPr>
          <p:cNvSpPr/>
          <p:nvPr/>
        </p:nvSpPr>
        <p:spPr>
          <a:xfrm>
            <a:off x="11712237" y="1875086"/>
            <a:ext cx="45719" cy="45719"/>
          </a:xfrm>
          <a:prstGeom prst="ellipse">
            <a:avLst/>
          </a:prstGeom>
          <a:solidFill>
            <a:srgbClr val="F6E4C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3D989CB1-AF5D-7167-5421-776F154EE56E}"/>
              </a:ext>
            </a:extLst>
          </p:cNvPr>
          <p:cNvSpPr/>
          <p:nvPr/>
        </p:nvSpPr>
        <p:spPr>
          <a:xfrm>
            <a:off x="11496483" y="233742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8015B7EC-5684-6574-065F-C1FFE0523D8E}"/>
              </a:ext>
            </a:extLst>
          </p:cNvPr>
          <p:cNvSpPr/>
          <p:nvPr/>
        </p:nvSpPr>
        <p:spPr>
          <a:xfrm>
            <a:off x="10006729" y="2686745"/>
            <a:ext cx="45719" cy="45719"/>
          </a:xfrm>
          <a:prstGeom prst="ellipse">
            <a:avLst/>
          </a:prstGeom>
          <a:solidFill>
            <a:srgbClr val="F6E4C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Oval 1102">
            <a:extLst>
              <a:ext uri="{FF2B5EF4-FFF2-40B4-BE49-F238E27FC236}">
                <a16:creationId xmlns:a16="http://schemas.microsoft.com/office/drawing/2014/main" id="{AFAB1E0D-BD84-C427-B966-93C9BB761540}"/>
              </a:ext>
            </a:extLst>
          </p:cNvPr>
          <p:cNvSpPr/>
          <p:nvPr/>
        </p:nvSpPr>
        <p:spPr>
          <a:xfrm>
            <a:off x="8260115" y="109425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93F0C89F-B3E3-9453-49A1-BCD53F243142}"/>
              </a:ext>
            </a:extLst>
          </p:cNvPr>
          <p:cNvSpPr/>
          <p:nvPr/>
        </p:nvSpPr>
        <p:spPr>
          <a:xfrm>
            <a:off x="6667615" y="878499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Oval 1104">
            <a:extLst>
              <a:ext uri="{FF2B5EF4-FFF2-40B4-BE49-F238E27FC236}">
                <a16:creationId xmlns:a16="http://schemas.microsoft.com/office/drawing/2014/main" id="{75DD0019-2323-FABD-1D90-C6667A727F97}"/>
              </a:ext>
            </a:extLst>
          </p:cNvPr>
          <p:cNvSpPr/>
          <p:nvPr/>
        </p:nvSpPr>
        <p:spPr>
          <a:xfrm>
            <a:off x="6820015" y="2736407"/>
            <a:ext cx="45719" cy="45719"/>
          </a:xfrm>
          <a:prstGeom prst="ellipse">
            <a:avLst/>
          </a:prstGeom>
          <a:solidFill>
            <a:srgbClr val="F6E4C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Oval 1105">
            <a:extLst>
              <a:ext uri="{FF2B5EF4-FFF2-40B4-BE49-F238E27FC236}">
                <a16:creationId xmlns:a16="http://schemas.microsoft.com/office/drawing/2014/main" id="{C1A61DC4-2093-1BE3-C7E4-958DBB9A2E9A}"/>
              </a:ext>
            </a:extLst>
          </p:cNvPr>
          <p:cNvSpPr/>
          <p:nvPr/>
        </p:nvSpPr>
        <p:spPr>
          <a:xfrm>
            <a:off x="8277230" y="2888807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>
            <a:extLst>
              <a:ext uri="{FF2B5EF4-FFF2-40B4-BE49-F238E27FC236}">
                <a16:creationId xmlns:a16="http://schemas.microsoft.com/office/drawing/2014/main" id="{497D4110-0C0E-F43C-DEDD-C1B2E854C3BB}"/>
              </a:ext>
            </a:extLst>
          </p:cNvPr>
          <p:cNvSpPr/>
          <p:nvPr/>
        </p:nvSpPr>
        <p:spPr>
          <a:xfrm>
            <a:off x="8429630" y="2085712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15698435-6C6C-E592-E047-D97D28CEACB4}"/>
              </a:ext>
            </a:extLst>
          </p:cNvPr>
          <p:cNvSpPr/>
          <p:nvPr/>
        </p:nvSpPr>
        <p:spPr>
          <a:xfrm>
            <a:off x="5881642" y="3102852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86AD5D67-8474-F389-A92C-EDEC5F5819EB}"/>
              </a:ext>
            </a:extLst>
          </p:cNvPr>
          <p:cNvSpPr/>
          <p:nvPr/>
        </p:nvSpPr>
        <p:spPr>
          <a:xfrm>
            <a:off x="4772032" y="3030933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Oval 1110">
            <a:extLst>
              <a:ext uri="{FF2B5EF4-FFF2-40B4-BE49-F238E27FC236}">
                <a16:creationId xmlns:a16="http://schemas.microsoft.com/office/drawing/2014/main" id="{E1FCF36E-D87F-535A-8A29-0F51F9C39503}"/>
              </a:ext>
            </a:extLst>
          </p:cNvPr>
          <p:cNvSpPr/>
          <p:nvPr/>
        </p:nvSpPr>
        <p:spPr>
          <a:xfrm>
            <a:off x="2520275" y="2875107"/>
            <a:ext cx="45719" cy="45719"/>
          </a:xfrm>
          <a:prstGeom prst="ellipse">
            <a:avLst/>
          </a:prstGeom>
          <a:solidFill>
            <a:srgbClr val="F6E4C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Oval 1111">
            <a:extLst>
              <a:ext uri="{FF2B5EF4-FFF2-40B4-BE49-F238E27FC236}">
                <a16:creationId xmlns:a16="http://schemas.microsoft.com/office/drawing/2014/main" id="{54C70410-3432-2758-7D9C-A67EE4B34755}"/>
              </a:ext>
            </a:extLst>
          </p:cNvPr>
          <p:cNvSpPr/>
          <p:nvPr/>
        </p:nvSpPr>
        <p:spPr>
          <a:xfrm>
            <a:off x="278803" y="325411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3B94AFB8-4A10-83A7-5CC7-F1E294C79072}"/>
              </a:ext>
            </a:extLst>
          </p:cNvPr>
          <p:cNvSpPr/>
          <p:nvPr/>
        </p:nvSpPr>
        <p:spPr>
          <a:xfrm>
            <a:off x="95873" y="658881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>
            <a:extLst>
              <a:ext uri="{FF2B5EF4-FFF2-40B4-BE49-F238E27FC236}">
                <a16:creationId xmlns:a16="http://schemas.microsoft.com/office/drawing/2014/main" id="{06BE3E83-9535-4545-C694-CA5998CDC89C}"/>
              </a:ext>
            </a:extLst>
          </p:cNvPr>
          <p:cNvSpPr/>
          <p:nvPr/>
        </p:nvSpPr>
        <p:spPr>
          <a:xfrm>
            <a:off x="6091325" y="658719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C4DA71EB-EFEC-4B1D-6986-3E36D4055945}"/>
              </a:ext>
            </a:extLst>
          </p:cNvPr>
          <p:cNvSpPr/>
          <p:nvPr/>
        </p:nvSpPr>
        <p:spPr>
          <a:xfrm>
            <a:off x="3080627" y="6587199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Rectangle 1134">
            <a:extLst>
              <a:ext uri="{FF2B5EF4-FFF2-40B4-BE49-F238E27FC236}">
                <a16:creationId xmlns:a16="http://schemas.microsoft.com/office/drawing/2014/main" id="{0E4BC585-8E12-61D4-0F3D-E5809DEFA2B3}"/>
              </a:ext>
            </a:extLst>
          </p:cNvPr>
          <p:cNvSpPr/>
          <p:nvPr/>
        </p:nvSpPr>
        <p:spPr>
          <a:xfrm>
            <a:off x="9076079" y="6585577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738968DF-64ED-3E8D-DDEE-42847B2E93F3}"/>
              </a:ext>
            </a:extLst>
          </p:cNvPr>
          <p:cNvSpPr/>
          <p:nvPr/>
        </p:nvSpPr>
        <p:spPr>
          <a:xfrm>
            <a:off x="15071531" y="6583957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1DA1BEB8-D89B-24B3-5378-B5CA4A0C39EA}"/>
              </a:ext>
            </a:extLst>
          </p:cNvPr>
          <p:cNvSpPr/>
          <p:nvPr/>
        </p:nvSpPr>
        <p:spPr>
          <a:xfrm>
            <a:off x="12060833" y="658395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630EDC26-D234-32DD-0BB9-0D12EEAA7249}"/>
              </a:ext>
            </a:extLst>
          </p:cNvPr>
          <p:cNvCxnSpPr/>
          <p:nvPr/>
        </p:nvCxnSpPr>
        <p:spPr>
          <a:xfrm flipH="1">
            <a:off x="-451904" y="6583957"/>
            <a:ext cx="150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761FDFA5-ABC8-551F-656F-B2FFD26B519A}"/>
              </a:ext>
            </a:extLst>
          </p:cNvPr>
          <p:cNvCxnSpPr/>
          <p:nvPr/>
        </p:nvCxnSpPr>
        <p:spPr>
          <a:xfrm flipH="1">
            <a:off x="-1958771" y="6595830"/>
            <a:ext cx="150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631F230B-5FE3-BEC0-3FF6-2F58659E057F}"/>
              </a:ext>
            </a:extLst>
          </p:cNvPr>
          <p:cNvSpPr/>
          <p:nvPr/>
        </p:nvSpPr>
        <p:spPr>
          <a:xfrm>
            <a:off x="11695045" y="3787322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6A212-E2F0-5F6E-6EC3-088CD0F11AE8}"/>
              </a:ext>
            </a:extLst>
          </p:cNvPr>
          <p:cNvSpPr txBox="1"/>
          <p:nvPr/>
        </p:nvSpPr>
        <p:spPr>
          <a:xfrm>
            <a:off x="8466344" y="1710806"/>
            <a:ext cx="4118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Austen Wallis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89E8ED0-B6EF-0835-40A5-E22A874352DC}"/>
              </a:ext>
            </a:extLst>
          </p:cNvPr>
          <p:cNvSpPr/>
          <p:nvPr/>
        </p:nvSpPr>
        <p:spPr>
          <a:xfrm>
            <a:off x="6880087" y="4661096"/>
            <a:ext cx="1266656" cy="511037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9ACFA52A-057F-EC55-2644-567527FE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6571" y="5348113"/>
            <a:ext cx="3204365" cy="1802134"/>
          </a:xfrm>
          <a:prstGeom prst="rect">
            <a:avLst/>
          </a:prstGeom>
        </p:spPr>
      </p:pic>
      <p:pic>
        <p:nvPicPr>
          <p:cNvPr id="36" name="Picture 35" descr="Qr code with a blue square and white text&#10;&#10;Description automatically generated">
            <a:extLst>
              <a:ext uri="{FF2B5EF4-FFF2-40B4-BE49-F238E27FC236}">
                <a16:creationId xmlns:a16="http://schemas.microsoft.com/office/drawing/2014/main" id="{872F4265-F974-EBB6-EC62-96DE2F843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96" y="5290935"/>
            <a:ext cx="1194427" cy="1194427"/>
          </a:xfrm>
          <a:prstGeom prst="rect">
            <a:avLst/>
          </a:prstGeom>
        </p:spPr>
      </p:pic>
      <p:pic>
        <p:nvPicPr>
          <p:cNvPr id="38" name="Picture 37" descr="A blue and black logo&#10;&#10;Description automatically generated">
            <a:extLst>
              <a:ext uri="{FF2B5EF4-FFF2-40B4-BE49-F238E27FC236}">
                <a16:creationId xmlns:a16="http://schemas.microsoft.com/office/drawing/2014/main" id="{D0C4F58A-53BE-7A9D-817D-6AAFA970EC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617" y="5256661"/>
            <a:ext cx="2533519" cy="65170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8689B9AE-A6D3-E6AD-CE78-55D97D7E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7142" y="5299172"/>
            <a:ext cx="1224430" cy="122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12982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7.40741E-7 L -0.12982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093 L -0.12981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5 7.40741E-7 L -0.12981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093 L -0.12982 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-0.12982 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093 L -0.12982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7.40741E-7 L -0.12982 7.40741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7.40741E-7 L -0.12981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093 L -0.12982 4.8148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7.40741E-7 L -0.12982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162 0 " pathEditMode="relative" ptsTypes="AA">
                                      <p:cBhvr>
                                        <p:cTn id="3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4" dur="4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6" dur="4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8" dur="4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0" dur="4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2" dur="4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4" dur="40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4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0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4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0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2" grpId="0" animBg="1"/>
      <p:bldP spid="29" grpId="0" animBg="1"/>
      <p:bldP spid="95" grpId="0" animBg="1"/>
      <p:bldP spid="124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70" grpId="0" animBg="1"/>
      <p:bldP spid="171" grpId="0" animBg="1"/>
      <p:bldP spid="172" grpId="0" animBg="1"/>
      <p:bldP spid="173" grpId="0" animBg="1"/>
      <p:bldP spid="161" grpId="0" animBg="1"/>
      <p:bldP spid="174" grpId="0" animBg="1"/>
      <p:bldP spid="175" grpId="0" animBg="1"/>
      <p:bldP spid="181" grpId="0" animBg="1"/>
      <p:bldP spid="1051" grpId="0" animBg="1"/>
      <p:bldP spid="1118" grpId="0" animBg="1"/>
      <p:bldP spid="1133" grpId="0" animBg="1"/>
      <p:bldP spid="1134" grpId="0" animBg="1"/>
      <p:bldP spid="1135" grpId="0" animBg="1"/>
      <p:bldP spid="1139" grpId="0" animBg="1"/>
      <p:bldP spid="1140" grpId="0" animBg="1"/>
      <p:bldP spid="11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DEA42-51F3-78EE-7519-CB13FC787874}"/>
              </a:ext>
            </a:extLst>
          </p:cNvPr>
          <p:cNvSpPr/>
          <p:nvPr/>
        </p:nvSpPr>
        <p:spPr>
          <a:xfrm>
            <a:off x="-733457" y="85010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5D150EF-1F2F-24EB-C9C5-C0895E15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13" y="592841"/>
            <a:ext cx="7390296" cy="5542722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E858501-88F3-4360-9375-903A2D7B0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45337"/>
              </p:ext>
            </p:extLst>
          </p:nvPr>
        </p:nvGraphicFramePr>
        <p:xfrm>
          <a:off x="221419" y="1897186"/>
          <a:ext cx="3962001" cy="293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073">
                  <a:extLst>
                    <a:ext uri="{9D8B030D-6E8A-4147-A177-3AD203B41FA5}">
                      <a16:colId xmlns:a16="http://schemas.microsoft.com/office/drawing/2014/main" val="2787647201"/>
                    </a:ext>
                  </a:extLst>
                </a:gridCol>
                <a:gridCol w="1264798">
                  <a:extLst>
                    <a:ext uri="{9D8B030D-6E8A-4147-A177-3AD203B41FA5}">
                      <a16:colId xmlns:a16="http://schemas.microsoft.com/office/drawing/2014/main" val="1998089933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3198700991"/>
                    </a:ext>
                  </a:extLst>
                </a:gridCol>
              </a:tblGrid>
              <a:tr h="750062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  <a:p>
                      <a:r>
                        <a:rPr lang="en-US" dirty="0"/>
                        <a:t>To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  <a:p>
                      <a:r>
                        <a:rPr lang="en-US" dirty="0"/>
                        <a:t>Leave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Guess Leave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36641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5834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816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2737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6680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3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B5A525-EBC0-F8EC-DDD8-75C419D98A4A}"/>
              </a:ext>
            </a:extLst>
          </p:cNvPr>
          <p:cNvSpPr/>
          <p:nvPr/>
        </p:nvSpPr>
        <p:spPr>
          <a:xfrm>
            <a:off x="0" y="177786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Research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64BA8625-CCB9-FE2D-F971-2F2C6E69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450"/>
            <a:ext cx="6096000" cy="4572000"/>
          </a:xfrm>
          <a:prstGeom prst="rect">
            <a:avLst/>
          </a:prstGeom>
        </p:spPr>
      </p:pic>
      <p:pic>
        <p:nvPicPr>
          <p:cNvPr id="7" name="Picture 6" descr="A graph of a graph with a line&#10;&#10;Description automatically generated">
            <a:extLst>
              <a:ext uri="{FF2B5EF4-FFF2-40B4-BE49-F238E27FC236}">
                <a16:creationId xmlns:a16="http://schemas.microsoft.com/office/drawing/2014/main" id="{2A2E2ABF-8530-843A-6B0A-4C9126A2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5450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31D34-3150-18E7-6471-17632045FC7A}"/>
              </a:ext>
            </a:extLst>
          </p:cNvPr>
          <p:cNvSpPr txBox="1"/>
          <p:nvPr/>
        </p:nvSpPr>
        <p:spPr>
          <a:xfrm>
            <a:off x="8108749" y="6381750"/>
            <a:ext cx="286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Clark et al.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C848D-6F10-10EC-0A6D-0E60038F475D}"/>
              </a:ext>
            </a:extLst>
          </p:cNvPr>
          <p:cNvSpPr txBox="1"/>
          <p:nvPr/>
        </p:nvSpPr>
        <p:spPr>
          <a:xfrm>
            <a:off x="1396899" y="6381750"/>
            <a:ext cx="330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Higgins et al.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671BA-9184-9B55-C779-6E58C2BA3502}"/>
              </a:ext>
            </a:extLst>
          </p:cNvPr>
          <p:cNvSpPr txBox="1"/>
          <p:nvPr/>
        </p:nvSpPr>
        <p:spPr>
          <a:xfrm>
            <a:off x="4873827" y="244120"/>
            <a:ext cx="7318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Strongly negative impact on wellbeing from one extra hour of commuting time per week. (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Zijlstra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2020)</a:t>
            </a:r>
          </a:p>
        </p:txBody>
      </p:sp>
    </p:spTree>
    <p:extLst>
      <p:ext uri="{BB962C8B-B14F-4D97-AF65-F5344CB8AC3E}">
        <p14:creationId xmlns:p14="http://schemas.microsoft.com/office/powerpoint/2010/main" val="377140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zgif.com-gif-to-mp4-converter-3">
            <a:hlinkClick r:id="" action="ppaction://media"/>
            <a:extLst>
              <a:ext uri="{FF2B5EF4-FFF2-40B4-BE49-F238E27FC236}">
                <a16:creationId xmlns:a16="http://schemas.microsoft.com/office/drawing/2014/main" id="{F1D5E183-3678-AAB2-3863-416B98D07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308" y="1153874"/>
            <a:ext cx="7338349" cy="55037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54D3C6-2572-81E8-83E3-66260C43105A}"/>
              </a:ext>
            </a:extLst>
          </p:cNvPr>
          <p:cNvSpPr/>
          <p:nvPr/>
        </p:nvSpPr>
        <p:spPr>
          <a:xfrm>
            <a:off x="-338666" y="200364"/>
            <a:ext cx="117517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Impact on ‘emotional’ salary </a:t>
            </a:r>
          </a:p>
        </p:txBody>
      </p:sp>
      <p:pic>
        <p:nvPicPr>
          <p:cNvPr id="7" name="Picture 6" descr="Qr code with a blue square and white text&#10;&#10;Description automatically generated">
            <a:extLst>
              <a:ext uri="{FF2B5EF4-FFF2-40B4-BE49-F238E27FC236}">
                <a16:creationId xmlns:a16="http://schemas.microsoft.com/office/drawing/2014/main" id="{F99C422A-C0FB-4F03-3138-92EC8B3C5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333" y="3320864"/>
            <a:ext cx="2588734" cy="258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32BF9C-EADD-C3D8-6CA4-620D7D311E34}"/>
              </a:ext>
            </a:extLst>
          </p:cNvPr>
          <p:cNvSpPr txBox="1"/>
          <p:nvPr/>
        </p:nvSpPr>
        <p:spPr>
          <a:xfrm>
            <a:off x="8353015" y="2184961"/>
            <a:ext cx="359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template can be found under ‘projects’</a:t>
            </a:r>
          </a:p>
        </p:txBody>
      </p:sp>
    </p:spTree>
    <p:extLst>
      <p:ext uri="{BB962C8B-B14F-4D97-AF65-F5344CB8AC3E}">
        <p14:creationId xmlns:p14="http://schemas.microsoft.com/office/powerpoint/2010/main" val="12777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524629-CA14-A5C3-F17B-8D21F3483599}"/>
              </a:ext>
            </a:extLst>
          </p:cNvPr>
          <p:cNvSpPr/>
          <p:nvPr/>
        </p:nvSpPr>
        <p:spPr>
          <a:xfrm>
            <a:off x="2754889" y="2921168"/>
            <a:ext cx="6682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Extra Slides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318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E21DD-3D89-0A40-65F7-BBEB427E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1" y="192225"/>
            <a:ext cx="6457244" cy="647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2C07D-8106-E3F6-E847-9A7EC8C75140}"/>
              </a:ext>
            </a:extLst>
          </p:cNvPr>
          <p:cNvSpPr/>
          <p:nvPr/>
        </p:nvSpPr>
        <p:spPr>
          <a:xfrm>
            <a:off x="0" y="2459504"/>
            <a:ext cx="463973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Stoneham Way</a:t>
            </a:r>
          </a:p>
        </p:txBody>
      </p:sp>
    </p:spTree>
    <p:extLst>
      <p:ext uri="{BB962C8B-B14F-4D97-AF65-F5344CB8AC3E}">
        <p14:creationId xmlns:p14="http://schemas.microsoft.com/office/powerpoint/2010/main" val="337843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2C07D-8106-E3F6-E847-9A7EC8C75140}"/>
              </a:ext>
            </a:extLst>
          </p:cNvPr>
          <p:cNvSpPr/>
          <p:nvPr/>
        </p:nvSpPr>
        <p:spPr>
          <a:xfrm>
            <a:off x="-714722" y="-568830"/>
            <a:ext cx="45629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Stoneham 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639BA-345F-95C0-7062-5F8C9D0883B2}"/>
              </a:ext>
            </a:extLst>
          </p:cNvPr>
          <p:cNvSpPr txBox="1"/>
          <p:nvPr/>
        </p:nvSpPr>
        <p:spPr>
          <a:xfrm>
            <a:off x="10887817" y="1113585"/>
            <a:ext cx="15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Out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224EF-DCAC-DA86-DFB7-853A53780FB1}"/>
              </a:ext>
            </a:extLst>
          </p:cNvPr>
          <p:cNvSpPr txBox="1"/>
          <p:nvPr/>
        </p:nvSpPr>
        <p:spPr>
          <a:xfrm>
            <a:off x="0" y="1113584"/>
            <a:ext cx="1474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BE351-0671-2E7C-BC80-EDF94F687DED}"/>
              </a:ext>
            </a:extLst>
          </p:cNvPr>
          <p:cNvSpPr txBox="1"/>
          <p:nvPr/>
        </p:nvSpPr>
        <p:spPr>
          <a:xfrm>
            <a:off x="-1" y="4298753"/>
            <a:ext cx="1474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out of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71E4C9-1846-26A2-1E92-F983F3E3C1E1}"/>
              </a:ext>
            </a:extLst>
          </p:cNvPr>
          <p:cNvSpPr txBox="1"/>
          <p:nvPr/>
        </p:nvSpPr>
        <p:spPr>
          <a:xfrm>
            <a:off x="10853977" y="4297584"/>
            <a:ext cx="15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graph showing a number of people&#10;&#10;Description automatically generated">
            <a:extLst>
              <a:ext uri="{FF2B5EF4-FFF2-40B4-BE49-F238E27FC236}">
                <a16:creationId xmlns:a16="http://schemas.microsoft.com/office/drawing/2014/main" id="{63271709-DE41-F878-3173-9FF8DDC29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" t="11526" r="-1"/>
          <a:stretch/>
        </p:blipFill>
        <p:spPr>
          <a:xfrm>
            <a:off x="6158095" y="3472569"/>
            <a:ext cx="4729722" cy="3276283"/>
          </a:xfrm>
          <a:prstGeom prst="rect">
            <a:avLst/>
          </a:prstGeom>
        </p:spPr>
      </p:pic>
      <p:pic>
        <p:nvPicPr>
          <p:cNvPr id="12" name="Picture 11" descr="A graph showing the difference between pessimistic and best guess&#10;&#10;Description automatically generated">
            <a:extLst>
              <a:ext uri="{FF2B5EF4-FFF2-40B4-BE49-F238E27FC236}">
                <a16:creationId xmlns:a16="http://schemas.microsoft.com/office/drawing/2014/main" id="{6C5DDADD-BE31-1212-46EA-D7175274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 t="617" b="6112"/>
          <a:stretch/>
        </p:blipFill>
        <p:spPr>
          <a:xfrm>
            <a:off x="1427653" y="0"/>
            <a:ext cx="4719288" cy="3494628"/>
          </a:xfrm>
          <a:prstGeom prst="rect">
            <a:avLst/>
          </a:prstGeom>
        </p:spPr>
      </p:pic>
      <p:pic>
        <p:nvPicPr>
          <p:cNvPr id="14" name="Picture 13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3BE42FCB-B5D9-DAD8-A760-64F1A77DD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" b="5752"/>
          <a:stretch/>
        </p:blipFill>
        <p:spPr>
          <a:xfrm>
            <a:off x="6142629" y="0"/>
            <a:ext cx="4746617" cy="3494628"/>
          </a:xfrm>
          <a:prstGeom prst="rect">
            <a:avLst/>
          </a:prstGeom>
        </p:spPr>
      </p:pic>
      <p:pic>
        <p:nvPicPr>
          <p:cNvPr id="18" name="Picture 1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00A30DE-FE71-147F-8D3A-60479DFD7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2" t="12364"/>
          <a:stretch/>
        </p:blipFill>
        <p:spPr>
          <a:xfrm>
            <a:off x="1427653" y="3494628"/>
            <a:ext cx="4746618" cy="32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40FCA-3C2E-F094-041D-E08431C37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50215"/>
              </p:ext>
            </p:extLst>
          </p:nvPr>
        </p:nvGraphicFramePr>
        <p:xfrm>
          <a:off x="51197" y="1922487"/>
          <a:ext cx="3962001" cy="293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073">
                  <a:extLst>
                    <a:ext uri="{9D8B030D-6E8A-4147-A177-3AD203B41FA5}">
                      <a16:colId xmlns:a16="http://schemas.microsoft.com/office/drawing/2014/main" val="2787647201"/>
                    </a:ext>
                  </a:extLst>
                </a:gridCol>
                <a:gridCol w="1264798">
                  <a:extLst>
                    <a:ext uri="{9D8B030D-6E8A-4147-A177-3AD203B41FA5}">
                      <a16:colId xmlns:a16="http://schemas.microsoft.com/office/drawing/2014/main" val="1998089933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3198700991"/>
                    </a:ext>
                  </a:extLst>
                </a:gridCol>
              </a:tblGrid>
              <a:tr h="750062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  <a:p>
                      <a:r>
                        <a:rPr lang="en-US" dirty="0"/>
                        <a:t>To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  <a:p>
                      <a:r>
                        <a:rPr lang="en-US" dirty="0"/>
                        <a:t>Leave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Guess Leave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36641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5834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816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2737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6680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393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D524629-CA14-A5C3-F17B-8D21F3483599}"/>
              </a:ext>
            </a:extLst>
          </p:cNvPr>
          <p:cNvSpPr/>
          <p:nvPr/>
        </p:nvSpPr>
        <p:spPr>
          <a:xfrm>
            <a:off x="-460325" y="120636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zgif.com-gif-to-mp4-converter-2">
            <a:hlinkClick r:id="" action="ppaction://media"/>
            <a:extLst>
              <a:ext uri="{FF2B5EF4-FFF2-40B4-BE49-F238E27FC236}">
                <a16:creationId xmlns:a16="http://schemas.microsoft.com/office/drawing/2014/main" id="{DB4B121D-142A-769D-610B-0887CBE3C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9399" y="390524"/>
            <a:ext cx="8102601" cy="60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42B9D-20AD-BDA8-8256-2C81460CF12D}"/>
              </a:ext>
            </a:extLst>
          </p:cNvPr>
          <p:cNvSpPr txBox="1"/>
          <p:nvPr/>
        </p:nvSpPr>
        <p:spPr>
          <a:xfrm>
            <a:off x="228600" y="641824"/>
            <a:ext cx="1173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35 mins not-serious commute = 25% chance dissatisfied.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mins serious commute = 52% chance dissatisfied. (Higgins et al.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Strongly negative correlation - Impact of one extra hour of commuting time per week on wellbeing 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Zijlstra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et al.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a 10-min increase in commute time (one-way) is equivalent to a 19% reduction in monthly income in terms of the effect on job satisfaction (on average). </a:t>
            </a:r>
            <a:r>
              <a:rPr lang="en-GB" dirty="0"/>
              <a:t>(</a:t>
            </a:r>
            <a:r>
              <a:rPr lang="en-GB" sz="1800" dirty="0">
                <a:effectLst/>
              </a:rPr>
              <a:t>Clark et al. 2019)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E31FB-C4EC-9F69-F887-F1789C1456D4}"/>
              </a:ext>
            </a:extLst>
          </p:cNvPr>
          <p:cNvSpPr txBox="1"/>
          <p:nvPr/>
        </p:nvSpPr>
        <p:spPr>
          <a:xfrm>
            <a:off x="1233556" y="0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"Cruising through </a:t>
            </a:r>
            <a:r>
              <a:rPr lang="en-US" dirty="0" err="1"/>
              <a:t>Soton</a:t>
            </a:r>
            <a:r>
              <a:rPr lang="en-US" dirty="0"/>
              <a:t>: Optimizing Your Journey for a Satisfyingly Speedier Commute"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A8943-9E46-B97D-83A8-45182128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65" y="2426044"/>
            <a:ext cx="5654261" cy="41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8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D8F24-35A1-C308-140F-33A9913BD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" t="8821" r="2663"/>
          <a:stretch/>
        </p:blipFill>
        <p:spPr>
          <a:xfrm>
            <a:off x="8206153" y="26218"/>
            <a:ext cx="3985847" cy="6831782"/>
          </a:xfrm>
          <a:prstGeom prst="rect">
            <a:avLst/>
          </a:prstGeom>
        </p:spPr>
      </p:pic>
      <p:pic>
        <p:nvPicPr>
          <p:cNvPr id="7" name="Picture 6" descr="A screenshot of a mood chart&#10;&#10;Description automatically generated">
            <a:extLst>
              <a:ext uri="{FF2B5EF4-FFF2-40B4-BE49-F238E27FC236}">
                <a16:creationId xmlns:a16="http://schemas.microsoft.com/office/drawing/2014/main" id="{38DAF81E-38BC-89FF-8A48-B66504CE6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t="6515" r="4480" b="13969"/>
          <a:stretch/>
        </p:blipFill>
        <p:spPr>
          <a:xfrm>
            <a:off x="-1" y="1419603"/>
            <a:ext cx="8206153" cy="54383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D8A1DA-8878-9CEA-770A-77692A2F285F}"/>
              </a:ext>
            </a:extLst>
          </p:cNvPr>
          <p:cNvSpPr/>
          <p:nvPr/>
        </p:nvSpPr>
        <p:spPr>
          <a:xfrm>
            <a:off x="428486" y="215079"/>
            <a:ext cx="62905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 Mood Profile</a:t>
            </a:r>
          </a:p>
        </p:txBody>
      </p:sp>
    </p:spTree>
    <p:extLst>
      <p:ext uri="{BB962C8B-B14F-4D97-AF65-F5344CB8AC3E}">
        <p14:creationId xmlns:p14="http://schemas.microsoft.com/office/powerpoint/2010/main" val="33266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k holiday traffic delays expected as UK roads face busiest weekend of  2021">
            <a:extLst>
              <a:ext uri="{FF2B5EF4-FFF2-40B4-BE49-F238E27FC236}">
                <a16:creationId xmlns:a16="http://schemas.microsoft.com/office/drawing/2014/main" id="{7B9CD63F-7402-FBBC-B5D3-CB69B7E65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8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C43211-45B7-49A0-B233-FFEB31F053CB}"/>
              </a:ext>
            </a:extLst>
          </p:cNvPr>
          <p:cNvSpPr/>
          <p:nvPr/>
        </p:nvSpPr>
        <p:spPr>
          <a:xfrm>
            <a:off x="-139690" y="191007"/>
            <a:ext cx="51175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roblems to 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3D012-5DD4-E87E-F93D-89ECCC5EBBBB}"/>
              </a:ext>
            </a:extLst>
          </p:cNvPr>
          <p:cNvSpPr txBox="1"/>
          <p:nvPr/>
        </p:nvSpPr>
        <p:spPr>
          <a:xfrm>
            <a:off x="465221" y="2826349"/>
            <a:ext cx="3898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(1) - I need to park near Campus before </a:t>
            </a:r>
            <a:r>
              <a:rPr lang="en-US" sz="3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8:10am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49E6B-A94F-504A-AF2A-43FCE2974DEF}"/>
              </a:ext>
            </a:extLst>
          </p:cNvPr>
          <p:cNvSpPr txBox="1"/>
          <p:nvPr/>
        </p:nvSpPr>
        <p:spPr>
          <a:xfrm>
            <a:off x="6879272" y="67978"/>
            <a:ext cx="45126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 Commute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84CE4-40B7-F63C-A632-F33AFD2A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32" y="791770"/>
            <a:ext cx="7347568" cy="56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A4BB3-980F-A382-6CB8-70DEA1F42AFB}"/>
              </a:ext>
            </a:extLst>
          </p:cNvPr>
          <p:cNvSpPr/>
          <p:nvPr/>
        </p:nvSpPr>
        <p:spPr>
          <a:xfrm>
            <a:off x="-139690" y="191007"/>
            <a:ext cx="51175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roblems to 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F40F9-B86D-2647-3976-3F706E10FCCB}"/>
              </a:ext>
            </a:extLst>
          </p:cNvPr>
          <p:cNvSpPr txBox="1"/>
          <p:nvPr/>
        </p:nvSpPr>
        <p:spPr>
          <a:xfrm>
            <a:off x="25837" y="2767863"/>
            <a:ext cx="1265701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(2) - I need to wake up as late as physically possible.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(3) - I want to </a:t>
            </a:r>
            <a:r>
              <a:rPr lang="en-US" sz="3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minimise</a:t>
            </a: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time I spend in traffic.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Can we work out the best time to leave?</a:t>
            </a:r>
          </a:p>
        </p:txBody>
      </p:sp>
    </p:spTree>
    <p:extLst>
      <p:ext uri="{BB962C8B-B14F-4D97-AF65-F5344CB8AC3E}">
        <p14:creationId xmlns:p14="http://schemas.microsoft.com/office/powerpoint/2010/main" val="193722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BD0FF-79B4-FBE7-E199-B63A5348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28" y="3429000"/>
            <a:ext cx="5606759" cy="2069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8BCCB-C6D5-BE4E-911F-9F1A9DEB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89" y="524654"/>
            <a:ext cx="7003472" cy="1000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D6EF6-7CD5-A6BC-5D5B-A1F138F58309}"/>
              </a:ext>
            </a:extLst>
          </p:cNvPr>
          <p:cNvSpPr txBox="1"/>
          <p:nvPr/>
        </p:nvSpPr>
        <p:spPr>
          <a:xfrm>
            <a:off x="7804171" y="440126"/>
            <a:ext cx="45126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 day free trial</a:t>
            </a: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~£235 free credit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D72A3-317F-CD79-DD93-1BC1F81AD3FB}"/>
              </a:ext>
            </a:extLst>
          </p:cNvPr>
          <p:cNvSpPr txBox="1"/>
          <p:nvPr/>
        </p:nvSpPr>
        <p:spPr>
          <a:xfrm>
            <a:off x="6520189" y="2519663"/>
            <a:ext cx="49876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Released March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CD525-A719-6D6B-A98A-33117DD8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92" y="4975138"/>
            <a:ext cx="3784600" cy="589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CABBF-7D58-72BD-0D32-4F134C23B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32" y="3386661"/>
            <a:ext cx="3115275" cy="630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C6AEC-BE49-BD95-E680-AEB36A721B53}"/>
              </a:ext>
            </a:extLst>
          </p:cNvPr>
          <p:cNvSpPr txBox="1"/>
          <p:nvPr/>
        </p:nvSpPr>
        <p:spPr>
          <a:xfrm>
            <a:off x="2072739" y="4158820"/>
            <a:ext cx="5423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0B26C-B5E3-FCBA-1DFC-DF64CB7DF42E}"/>
              </a:ext>
            </a:extLst>
          </p:cNvPr>
          <p:cNvSpPr txBox="1"/>
          <p:nvPr/>
        </p:nvSpPr>
        <p:spPr>
          <a:xfrm>
            <a:off x="4952258" y="4148333"/>
            <a:ext cx="5423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0655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1343EC-B564-3978-3A5F-92F7F17CFF07}"/>
              </a:ext>
            </a:extLst>
          </p:cNvPr>
          <p:cNvSpPr/>
          <p:nvPr/>
        </p:nvSpPr>
        <p:spPr>
          <a:xfrm>
            <a:off x="-127403" y="134562"/>
            <a:ext cx="112668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Python Using the Routes API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A1188-C828-BE0D-A738-D1E11E6664BC}"/>
              </a:ext>
            </a:extLst>
          </p:cNvPr>
          <p:cNvSpPr txBox="1"/>
          <p:nvPr/>
        </p:nvSpPr>
        <p:spPr>
          <a:xfrm>
            <a:off x="391886" y="1437654"/>
            <a:ext cx="1102030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works by sending a HTTP POST request.</a:t>
            </a: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request needs to included: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URL of our REST request.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information such as our API key and desired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route and additional options in the JSON request body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2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45F774-E472-D54C-4576-9F885098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2" y="0"/>
            <a:ext cx="10389920" cy="684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B1553-7FC9-890A-EF2F-05A7C46E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6934"/>
            <a:ext cx="4229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5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40C86-1250-A56B-A4D7-188437E3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88" y="0"/>
            <a:ext cx="63583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4D8DC2-EA31-A47E-EE44-3AE8F63962F1}"/>
              </a:ext>
            </a:extLst>
          </p:cNvPr>
          <p:cNvSpPr/>
          <p:nvPr/>
        </p:nvSpPr>
        <p:spPr>
          <a:xfrm>
            <a:off x="-590954" y="119755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BB6B2-65A7-3515-DD13-4143D8FE4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36"/>
          <a:stretch/>
        </p:blipFill>
        <p:spPr>
          <a:xfrm>
            <a:off x="173933" y="2666230"/>
            <a:ext cx="5880841" cy="210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8417F4-A3E2-312D-4485-4D573434A30E}"/>
              </a:ext>
            </a:extLst>
          </p:cNvPr>
          <p:cNvSpPr txBox="1"/>
          <p:nvPr/>
        </p:nvSpPr>
        <p:spPr>
          <a:xfrm>
            <a:off x="641148" y="1880908"/>
            <a:ext cx="49876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dictionary</a:t>
            </a:r>
          </a:p>
        </p:txBody>
      </p:sp>
    </p:spTree>
    <p:extLst>
      <p:ext uri="{BB962C8B-B14F-4D97-AF65-F5344CB8AC3E}">
        <p14:creationId xmlns:p14="http://schemas.microsoft.com/office/powerpoint/2010/main" val="268029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13382</TotalTime>
  <Words>391</Words>
  <Application>Microsoft Macintosh PowerPoint</Application>
  <PresentationFormat>Widescreen</PresentationFormat>
  <Paragraphs>92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Austen Wallis</dc:creator>
  <cp:lastModifiedBy>Austen Wallis</cp:lastModifiedBy>
  <cp:revision>10</cp:revision>
  <dcterms:created xsi:type="dcterms:W3CDTF">2024-01-05T22:40:26Z</dcterms:created>
  <dcterms:modified xsi:type="dcterms:W3CDTF">2024-06-15T18:00:45Z</dcterms:modified>
</cp:coreProperties>
</file>